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8" r:id="rId11"/>
    <p:sldId id="269" r:id="rId12"/>
    <p:sldId id="270" r:id="rId13"/>
    <p:sldId id="271" r:id="rId14"/>
    <p:sldId id="262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5795C2-F41F-4722-88CF-8C3BF42477B5}" type="doc">
      <dgm:prSet loTypeId="urn:microsoft.com/office/officeart/2005/8/layout/hProcess11" loCatId="process" qsTypeId="urn:microsoft.com/office/officeart/2005/8/quickstyle/simple5" qsCatId="simple" csTypeId="urn:microsoft.com/office/officeart/2005/8/colors/accent2_2" csCatId="accent2" phldr="1"/>
      <dgm:spPr/>
    </dgm:pt>
    <dgm:pt modelId="{702EBBF6-05B4-4651-94F6-C8140BD21597}">
      <dgm:prSet phldrT="[Szöveg]" custT="1"/>
      <dgm:spPr/>
      <dgm:t>
        <a:bodyPr/>
        <a:lstStyle/>
        <a:p>
          <a:r>
            <a:rPr lang="en-US" sz="2000" b="1" dirty="0">
              <a:solidFill>
                <a:schemeClr val="bg1"/>
              </a:solidFill>
            </a:rPr>
            <a:t>2023.10.11 – 2023.12.31 – </a:t>
          </a:r>
          <a:r>
            <a:rPr lang="en-US" sz="2000" b="1" dirty="0" err="1">
              <a:solidFill>
                <a:schemeClr val="bg1"/>
              </a:solidFill>
            </a:rPr>
            <a:t>Projekt</a:t>
          </a:r>
          <a:r>
            <a:rPr lang="en-US" sz="2000" b="1" dirty="0">
              <a:solidFill>
                <a:schemeClr val="bg1"/>
              </a:solidFill>
            </a:rPr>
            <a:t> </a:t>
          </a:r>
          <a:r>
            <a:rPr lang="en-US" sz="2000" b="1" dirty="0" err="1">
              <a:solidFill>
                <a:schemeClr val="bg1"/>
              </a:solidFill>
            </a:rPr>
            <a:t>téma</a:t>
          </a:r>
          <a:r>
            <a:rPr lang="en-US" sz="2000" b="1" dirty="0">
              <a:solidFill>
                <a:schemeClr val="bg1"/>
              </a:solidFill>
            </a:rPr>
            <a:t> </a:t>
          </a:r>
          <a:r>
            <a:rPr lang="en-US" sz="2000" b="1" dirty="0" err="1">
              <a:solidFill>
                <a:schemeClr val="bg1"/>
              </a:solidFill>
            </a:rPr>
            <a:t>tervezés</a:t>
          </a:r>
          <a:endParaRPr lang="en-GB" sz="2000" b="1" dirty="0">
            <a:solidFill>
              <a:schemeClr val="bg1"/>
            </a:solidFill>
          </a:endParaRPr>
        </a:p>
      </dgm:t>
    </dgm:pt>
    <dgm:pt modelId="{4E9945E7-52E6-41F6-BB71-D1125E8DE4FD}" type="parTrans" cxnId="{0F105863-DD72-4E43-969E-BBB5870BF212}">
      <dgm:prSet/>
      <dgm:spPr/>
      <dgm:t>
        <a:bodyPr/>
        <a:lstStyle/>
        <a:p>
          <a:endParaRPr lang="en-GB"/>
        </a:p>
      </dgm:t>
    </dgm:pt>
    <dgm:pt modelId="{0AD45FD3-4CB7-40A2-AE72-FCA8C146405F}" type="sibTrans" cxnId="{0F105863-DD72-4E43-969E-BBB5870BF212}">
      <dgm:prSet/>
      <dgm:spPr/>
      <dgm:t>
        <a:bodyPr/>
        <a:lstStyle/>
        <a:p>
          <a:endParaRPr lang="en-GB"/>
        </a:p>
      </dgm:t>
    </dgm:pt>
    <dgm:pt modelId="{07F4D11D-6BE4-4EC8-B56C-AEBF606DD4F3}">
      <dgm:prSet phldrT="[Szöveg]" custT="1"/>
      <dgm:spPr/>
      <dgm:t>
        <a:bodyPr/>
        <a:lstStyle/>
        <a:p>
          <a:r>
            <a:rPr lang="en-US" sz="2000" dirty="0">
              <a:solidFill>
                <a:schemeClr val="bg1"/>
              </a:solidFill>
            </a:rPr>
            <a:t>2024.03.31 </a:t>
          </a:r>
          <a:r>
            <a:rPr lang="en-US" sz="2000" dirty="0" err="1">
              <a:solidFill>
                <a:schemeClr val="bg1"/>
              </a:solidFill>
            </a:rPr>
            <a:t>Leadás</a:t>
          </a:r>
          <a:endParaRPr lang="en-GB" sz="2000" dirty="0">
            <a:solidFill>
              <a:schemeClr val="bg1"/>
            </a:solidFill>
          </a:endParaRPr>
        </a:p>
      </dgm:t>
    </dgm:pt>
    <dgm:pt modelId="{E84E74F4-AAF4-4C76-8F85-5F7AAB0887EC}" type="parTrans" cxnId="{67C7160F-4903-4F6B-A0D3-EF1EF9B52DEE}">
      <dgm:prSet/>
      <dgm:spPr/>
      <dgm:t>
        <a:bodyPr/>
        <a:lstStyle/>
        <a:p>
          <a:endParaRPr lang="en-GB"/>
        </a:p>
      </dgm:t>
    </dgm:pt>
    <dgm:pt modelId="{D1C32FC6-66BC-4640-B81E-DF71250FC49E}" type="sibTrans" cxnId="{67C7160F-4903-4F6B-A0D3-EF1EF9B52DEE}">
      <dgm:prSet/>
      <dgm:spPr/>
      <dgm:t>
        <a:bodyPr/>
        <a:lstStyle/>
        <a:p>
          <a:endParaRPr lang="en-GB"/>
        </a:p>
      </dgm:t>
    </dgm:pt>
    <dgm:pt modelId="{4EEA5970-F7D7-42E1-A657-2CF8F8BCDAA9}">
      <dgm:prSet phldrT="[Szöveg]" custT="1"/>
      <dgm:spPr/>
      <dgm:t>
        <a:bodyPr/>
        <a:lstStyle/>
        <a:p>
          <a:r>
            <a:rPr lang="en-US" sz="2000" dirty="0">
              <a:solidFill>
                <a:schemeClr val="bg1"/>
              </a:solidFill>
            </a:rPr>
            <a:t>2024.01.01 - 2024.01.31 Admin </a:t>
          </a:r>
          <a:r>
            <a:rPr lang="en-US" sz="2000" dirty="0" err="1">
              <a:solidFill>
                <a:schemeClr val="bg1"/>
              </a:solidFill>
            </a:rPr>
            <a:t>felület</a:t>
          </a:r>
          <a:r>
            <a:rPr lang="en-US" sz="2000" dirty="0">
              <a:solidFill>
                <a:schemeClr val="bg1"/>
              </a:solidFill>
            </a:rPr>
            <a:t>, front end </a:t>
          </a:r>
          <a:r>
            <a:rPr lang="en-US" sz="2000" dirty="0" err="1">
              <a:solidFill>
                <a:schemeClr val="bg1"/>
              </a:solidFill>
            </a:rPr>
            <a:t>tervezés</a:t>
          </a:r>
          <a:endParaRPr lang="en-GB" sz="2000" dirty="0">
            <a:solidFill>
              <a:schemeClr val="bg1"/>
            </a:solidFill>
          </a:endParaRPr>
        </a:p>
      </dgm:t>
    </dgm:pt>
    <dgm:pt modelId="{2F62EBD1-B515-4365-B97B-9CE161AF7CFF}" type="parTrans" cxnId="{81B35558-18A0-429B-AF80-33B9FE8DFD90}">
      <dgm:prSet/>
      <dgm:spPr/>
      <dgm:t>
        <a:bodyPr/>
        <a:lstStyle/>
        <a:p>
          <a:endParaRPr lang="en-GB"/>
        </a:p>
      </dgm:t>
    </dgm:pt>
    <dgm:pt modelId="{8E460A35-B5F1-4514-859A-D8CAF815286B}" type="sibTrans" cxnId="{81B35558-18A0-429B-AF80-33B9FE8DFD90}">
      <dgm:prSet/>
      <dgm:spPr/>
      <dgm:t>
        <a:bodyPr/>
        <a:lstStyle/>
        <a:p>
          <a:endParaRPr lang="en-GB"/>
        </a:p>
      </dgm:t>
    </dgm:pt>
    <dgm:pt modelId="{B49DD4BD-EFF3-42A9-8E57-CBF52392A87C}">
      <dgm:prSet phldrT="[Szöveg]" custT="1"/>
      <dgm:spPr/>
      <dgm:t>
        <a:bodyPr/>
        <a:lstStyle/>
        <a:p>
          <a:r>
            <a:rPr lang="en-US" sz="2000" b="1" dirty="0">
              <a:solidFill>
                <a:schemeClr val="bg1"/>
              </a:solidFill>
            </a:rPr>
            <a:t>2024.02.01 – 2024.02.10 </a:t>
          </a:r>
          <a:r>
            <a:rPr lang="en-US" sz="2000" b="1" dirty="0" err="1">
              <a:solidFill>
                <a:schemeClr val="bg1"/>
              </a:solidFill>
            </a:rPr>
            <a:t>Szűrési</a:t>
          </a:r>
          <a:r>
            <a:rPr lang="en-US" sz="2000" b="1" dirty="0">
              <a:solidFill>
                <a:schemeClr val="bg1"/>
              </a:solidFill>
            </a:rPr>
            <a:t> </a:t>
          </a:r>
          <a:r>
            <a:rPr lang="en-US" sz="2000" b="1" dirty="0" err="1">
              <a:solidFill>
                <a:schemeClr val="bg1"/>
              </a:solidFill>
            </a:rPr>
            <a:t>lehetőség</a:t>
          </a:r>
          <a:endParaRPr lang="en-GB" sz="2000" b="1" dirty="0">
            <a:solidFill>
              <a:schemeClr val="bg1"/>
            </a:solidFill>
          </a:endParaRPr>
        </a:p>
      </dgm:t>
    </dgm:pt>
    <dgm:pt modelId="{DBA40143-68F2-4087-9E91-9031EF6D0698}" type="parTrans" cxnId="{DC0EA354-62E5-4FD9-9CFC-4D57B03800CF}">
      <dgm:prSet/>
      <dgm:spPr/>
      <dgm:t>
        <a:bodyPr/>
        <a:lstStyle/>
        <a:p>
          <a:endParaRPr lang="en-GB"/>
        </a:p>
      </dgm:t>
    </dgm:pt>
    <dgm:pt modelId="{10384C68-F06D-4001-8896-D0E4467EC98C}" type="sibTrans" cxnId="{DC0EA354-62E5-4FD9-9CFC-4D57B03800CF}">
      <dgm:prSet/>
      <dgm:spPr/>
      <dgm:t>
        <a:bodyPr/>
        <a:lstStyle/>
        <a:p>
          <a:endParaRPr lang="en-GB"/>
        </a:p>
      </dgm:t>
    </dgm:pt>
    <dgm:pt modelId="{08936AAF-C44E-4997-919D-6B89E4DFF54B}">
      <dgm:prSet phldrT="[Szöveg]" custT="1"/>
      <dgm:spPr/>
      <dgm:t>
        <a:bodyPr/>
        <a:lstStyle/>
        <a:p>
          <a:r>
            <a:rPr lang="en-US" sz="2000" dirty="0">
              <a:solidFill>
                <a:schemeClr val="bg1"/>
              </a:solidFill>
            </a:rPr>
            <a:t>2024.02.11 – 2024.02.29 </a:t>
          </a:r>
          <a:r>
            <a:rPr lang="en-US" sz="2000" dirty="0" err="1">
              <a:solidFill>
                <a:schemeClr val="bg1"/>
              </a:solidFill>
            </a:rPr>
            <a:t>Feltöltési</a:t>
          </a:r>
          <a:r>
            <a:rPr lang="en-US" sz="2000" dirty="0">
              <a:solidFill>
                <a:schemeClr val="bg1"/>
              </a:solidFill>
            </a:rPr>
            <a:t> </a:t>
          </a:r>
          <a:r>
            <a:rPr lang="en-US" sz="2000" dirty="0" err="1">
              <a:solidFill>
                <a:schemeClr val="bg1"/>
              </a:solidFill>
            </a:rPr>
            <a:t>lehetőség</a:t>
          </a:r>
          <a:endParaRPr lang="en-GB" sz="2000" dirty="0">
            <a:solidFill>
              <a:schemeClr val="bg1"/>
            </a:solidFill>
          </a:endParaRPr>
        </a:p>
      </dgm:t>
    </dgm:pt>
    <dgm:pt modelId="{4A4172E7-5D91-46B0-A387-CF5D10D42B76}" type="parTrans" cxnId="{E613D93E-03A5-4166-9945-824DAEADA9D0}">
      <dgm:prSet/>
      <dgm:spPr/>
      <dgm:t>
        <a:bodyPr/>
        <a:lstStyle/>
        <a:p>
          <a:endParaRPr lang="en-GB"/>
        </a:p>
      </dgm:t>
    </dgm:pt>
    <dgm:pt modelId="{551263D0-36BB-4443-B3B4-145521A44BB5}" type="sibTrans" cxnId="{E613D93E-03A5-4166-9945-824DAEADA9D0}">
      <dgm:prSet/>
      <dgm:spPr/>
      <dgm:t>
        <a:bodyPr/>
        <a:lstStyle/>
        <a:p>
          <a:endParaRPr lang="en-GB"/>
        </a:p>
      </dgm:t>
    </dgm:pt>
    <dgm:pt modelId="{A5A0E722-796E-4DF1-9C1A-2B71CAAEBA3B}">
      <dgm:prSet phldrT="[Szöveg]" custT="1"/>
      <dgm:spPr/>
      <dgm:t>
        <a:bodyPr/>
        <a:lstStyle/>
        <a:p>
          <a:r>
            <a:rPr lang="en-US" sz="2000" b="1" dirty="0">
              <a:solidFill>
                <a:schemeClr val="bg1"/>
              </a:solidFill>
            </a:rPr>
            <a:t>2024.03.01 – 2024.03.30 </a:t>
          </a:r>
          <a:r>
            <a:rPr lang="en-US" sz="2000" b="1" dirty="0" err="1">
              <a:solidFill>
                <a:schemeClr val="bg1"/>
              </a:solidFill>
            </a:rPr>
            <a:t>Fejesztés</a:t>
          </a:r>
          <a:r>
            <a:rPr lang="en-US" sz="2000" b="1" dirty="0">
              <a:solidFill>
                <a:schemeClr val="bg1"/>
              </a:solidFill>
            </a:rPr>
            <a:t> </a:t>
          </a:r>
          <a:r>
            <a:rPr lang="en-US" sz="2000" b="1" dirty="0" err="1">
              <a:solidFill>
                <a:schemeClr val="bg1"/>
              </a:solidFill>
            </a:rPr>
            <a:t>és</a:t>
          </a:r>
          <a:r>
            <a:rPr lang="en-US" sz="2000" b="1" dirty="0">
              <a:solidFill>
                <a:schemeClr val="bg1"/>
              </a:solidFill>
            </a:rPr>
            <a:t> </a:t>
          </a:r>
          <a:r>
            <a:rPr lang="en-US" sz="2000" b="1" dirty="0" err="1">
              <a:solidFill>
                <a:schemeClr val="bg1"/>
              </a:solidFill>
            </a:rPr>
            <a:t>símítás</a:t>
          </a:r>
          <a:endParaRPr lang="en-GB" sz="2000" b="1" dirty="0">
            <a:solidFill>
              <a:schemeClr val="bg1"/>
            </a:solidFill>
          </a:endParaRPr>
        </a:p>
      </dgm:t>
    </dgm:pt>
    <dgm:pt modelId="{6091546D-0C36-46B9-89CD-37C2AF805250}" type="parTrans" cxnId="{4A333CAE-FE58-40D7-84A5-FF84F4BBAD0E}">
      <dgm:prSet/>
      <dgm:spPr/>
      <dgm:t>
        <a:bodyPr/>
        <a:lstStyle/>
        <a:p>
          <a:endParaRPr lang="en-GB"/>
        </a:p>
      </dgm:t>
    </dgm:pt>
    <dgm:pt modelId="{C0D8B340-6D3B-4E9E-BF75-8A33D57D54B0}" type="sibTrans" cxnId="{4A333CAE-FE58-40D7-84A5-FF84F4BBAD0E}">
      <dgm:prSet/>
      <dgm:spPr/>
      <dgm:t>
        <a:bodyPr/>
        <a:lstStyle/>
        <a:p>
          <a:endParaRPr lang="en-GB"/>
        </a:p>
      </dgm:t>
    </dgm:pt>
    <dgm:pt modelId="{1E81A5D2-23B0-47DB-BB09-8A5B8302BD44}" type="pres">
      <dgm:prSet presAssocID="{AD5795C2-F41F-4722-88CF-8C3BF42477B5}" presName="Name0" presStyleCnt="0">
        <dgm:presLayoutVars>
          <dgm:dir/>
          <dgm:resizeHandles val="exact"/>
        </dgm:presLayoutVars>
      </dgm:prSet>
      <dgm:spPr/>
    </dgm:pt>
    <dgm:pt modelId="{F0B27AC8-24DC-444D-8C31-5FEAD5C372E2}" type="pres">
      <dgm:prSet presAssocID="{AD5795C2-F41F-4722-88CF-8C3BF42477B5}" presName="arrow" presStyleLbl="bgShp" presStyleIdx="0" presStyleCnt="1" custScaleY="103589"/>
      <dgm:spPr/>
    </dgm:pt>
    <dgm:pt modelId="{AB7B6CE6-CA79-40AF-BF68-7EB7A2AF32E2}" type="pres">
      <dgm:prSet presAssocID="{AD5795C2-F41F-4722-88CF-8C3BF42477B5}" presName="points" presStyleCnt="0"/>
      <dgm:spPr/>
    </dgm:pt>
    <dgm:pt modelId="{0FB4E7AC-959D-4F7D-B9D5-BCA83DDBDCD6}" type="pres">
      <dgm:prSet presAssocID="{702EBBF6-05B4-4651-94F6-C8140BD21597}" presName="compositeA" presStyleCnt="0"/>
      <dgm:spPr/>
    </dgm:pt>
    <dgm:pt modelId="{BF4B628D-EB05-487F-A470-17706A095E68}" type="pres">
      <dgm:prSet presAssocID="{702EBBF6-05B4-4651-94F6-C8140BD21597}" presName="textA" presStyleLbl="revTx" presStyleIdx="0" presStyleCnt="6" custScaleX="246606">
        <dgm:presLayoutVars>
          <dgm:bulletEnabled val="1"/>
        </dgm:presLayoutVars>
      </dgm:prSet>
      <dgm:spPr/>
    </dgm:pt>
    <dgm:pt modelId="{B0754598-161F-4760-921B-2631E999036D}" type="pres">
      <dgm:prSet presAssocID="{702EBBF6-05B4-4651-94F6-C8140BD21597}" presName="circleA" presStyleLbl="node1" presStyleIdx="0" presStyleCnt="6"/>
      <dgm:spPr/>
    </dgm:pt>
    <dgm:pt modelId="{3EE37DA4-1CAD-4617-A6AB-98D2817C6620}" type="pres">
      <dgm:prSet presAssocID="{702EBBF6-05B4-4651-94F6-C8140BD21597}" presName="spaceA" presStyleCnt="0"/>
      <dgm:spPr/>
    </dgm:pt>
    <dgm:pt modelId="{09F32C47-FCA8-4740-AEE8-2E75BB832A6B}" type="pres">
      <dgm:prSet presAssocID="{0AD45FD3-4CB7-40A2-AE72-FCA8C146405F}" presName="space" presStyleCnt="0"/>
      <dgm:spPr/>
    </dgm:pt>
    <dgm:pt modelId="{5BA483DA-FA2C-44D5-A580-965C4211E50D}" type="pres">
      <dgm:prSet presAssocID="{4EEA5970-F7D7-42E1-A657-2CF8F8BCDAA9}" presName="compositeB" presStyleCnt="0"/>
      <dgm:spPr/>
    </dgm:pt>
    <dgm:pt modelId="{16B50AAA-BE0C-4CF1-9F50-E1B1F9D79E10}" type="pres">
      <dgm:prSet presAssocID="{4EEA5970-F7D7-42E1-A657-2CF8F8BCDAA9}" presName="textB" presStyleLbl="revTx" presStyleIdx="1" presStyleCnt="6" custScaleX="268921">
        <dgm:presLayoutVars>
          <dgm:bulletEnabled val="1"/>
        </dgm:presLayoutVars>
      </dgm:prSet>
      <dgm:spPr/>
    </dgm:pt>
    <dgm:pt modelId="{1EF2BEF5-52FA-4E32-9DF3-D860502D46BB}" type="pres">
      <dgm:prSet presAssocID="{4EEA5970-F7D7-42E1-A657-2CF8F8BCDAA9}" presName="circleB" presStyleLbl="node1" presStyleIdx="1" presStyleCnt="6"/>
      <dgm:spPr/>
    </dgm:pt>
    <dgm:pt modelId="{7A72F07F-4565-4DDE-B3C3-DDC8E170AAD9}" type="pres">
      <dgm:prSet presAssocID="{4EEA5970-F7D7-42E1-A657-2CF8F8BCDAA9}" presName="spaceB" presStyleCnt="0"/>
      <dgm:spPr/>
    </dgm:pt>
    <dgm:pt modelId="{BEF8900F-30B6-403E-B272-A5ED51FEDBAF}" type="pres">
      <dgm:prSet presAssocID="{8E460A35-B5F1-4514-859A-D8CAF815286B}" presName="space" presStyleCnt="0"/>
      <dgm:spPr/>
    </dgm:pt>
    <dgm:pt modelId="{DAC5B6E0-B8C5-4C63-BB8B-4B5C9D403CC8}" type="pres">
      <dgm:prSet presAssocID="{B49DD4BD-EFF3-42A9-8E57-CBF52392A87C}" presName="compositeA" presStyleCnt="0"/>
      <dgm:spPr/>
    </dgm:pt>
    <dgm:pt modelId="{E76A9FE9-C0AF-4104-BB96-ADBD820CF9B6}" type="pres">
      <dgm:prSet presAssocID="{B49DD4BD-EFF3-42A9-8E57-CBF52392A87C}" presName="textA" presStyleLbl="revTx" presStyleIdx="2" presStyleCnt="6" custScaleX="258429">
        <dgm:presLayoutVars>
          <dgm:bulletEnabled val="1"/>
        </dgm:presLayoutVars>
      </dgm:prSet>
      <dgm:spPr/>
    </dgm:pt>
    <dgm:pt modelId="{9B5A9488-BCD6-4596-B60C-9C4F2604D09E}" type="pres">
      <dgm:prSet presAssocID="{B49DD4BD-EFF3-42A9-8E57-CBF52392A87C}" presName="circleA" presStyleLbl="node1" presStyleIdx="2" presStyleCnt="6"/>
      <dgm:spPr/>
    </dgm:pt>
    <dgm:pt modelId="{1CDF229A-151C-449D-8D6E-3C94B600A5C3}" type="pres">
      <dgm:prSet presAssocID="{B49DD4BD-EFF3-42A9-8E57-CBF52392A87C}" presName="spaceA" presStyleCnt="0"/>
      <dgm:spPr/>
    </dgm:pt>
    <dgm:pt modelId="{03EFFF98-ED0B-4751-8DFB-CCA056A4A3CA}" type="pres">
      <dgm:prSet presAssocID="{10384C68-F06D-4001-8896-D0E4467EC98C}" presName="space" presStyleCnt="0"/>
      <dgm:spPr/>
    </dgm:pt>
    <dgm:pt modelId="{B60DE106-A35A-4B8C-B462-DFE70BA1F13E}" type="pres">
      <dgm:prSet presAssocID="{08936AAF-C44E-4997-919D-6B89E4DFF54B}" presName="compositeB" presStyleCnt="0"/>
      <dgm:spPr/>
    </dgm:pt>
    <dgm:pt modelId="{405184C1-4EC1-45B3-98AE-D614F6392B06}" type="pres">
      <dgm:prSet presAssocID="{08936AAF-C44E-4997-919D-6B89E4DFF54B}" presName="textB" presStyleLbl="revTx" presStyleIdx="3" presStyleCnt="6" custScaleX="288912">
        <dgm:presLayoutVars>
          <dgm:bulletEnabled val="1"/>
        </dgm:presLayoutVars>
      </dgm:prSet>
      <dgm:spPr/>
    </dgm:pt>
    <dgm:pt modelId="{5C8C49DF-C871-4D78-A416-29A13710D824}" type="pres">
      <dgm:prSet presAssocID="{08936AAF-C44E-4997-919D-6B89E4DFF54B}" presName="circleB" presStyleLbl="node1" presStyleIdx="3" presStyleCnt="6"/>
      <dgm:spPr/>
    </dgm:pt>
    <dgm:pt modelId="{1D578747-8FE4-42CF-9ACD-7CEC60F821B5}" type="pres">
      <dgm:prSet presAssocID="{08936AAF-C44E-4997-919D-6B89E4DFF54B}" presName="spaceB" presStyleCnt="0"/>
      <dgm:spPr/>
    </dgm:pt>
    <dgm:pt modelId="{EF352E64-E326-4B3E-9679-50A4EB419ADD}" type="pres">
      <dgm:prSet presAssocID="{551263D0-36BB-4443-B3B4-145521A44BB5}" presName="space" presStyleCnt="0"/>
      <dgm:spPr/>
    </dgm:pt>
    <dgm:pt modelId="{68D6CD1A-BAC6-4636-89B7-722896C09FEB}" type="pres">
      <dgm:prSet presAssocID="{A5A0E722-796E-4DF1-9C1A-2B71CAAEBA3B}" presName="compositeA" presStyleCnt="0"/>
      <dgm:spPr/>
    </dgm:pt>
    <dgm:pt modelId="{4A09AF2C-AC5D-45DD-9803-7E5BE469A976}" type="pres">
      <dgm:prSet presAssocID="{A5A0E722-796E-4DF1-9C1A-2B71CAAEBA3B}" presName="textA" presStyleLbl="revTx" presStyleIdx="4" presStyleCnt="6" custScaleX="275254">
        <dgm:presLayoutVars>
          <dgm:bulletEnabled val="1"/>
        </dgm:presLayoutVars>
      </dgm:prSet>
      <dgm:spPr/>
    </dgm:pt>
    <dgm:pt modelId="{95B5825C-0464-40B6-BCA7-AA19FBD0A1FE}" type="pres">
      <dgm:prSet presAssocID="{A5A0E722-796E-4DF1-9C1A-2B71CAAEBA3B}" presName="circleA" presStyleLbl="node1" presStyleIdx="4" presStyleCnt="6"/>
      <dgm:spPr/>
    </dgm:pt>
    <dgm:pt modelId="{CE6F68E8-98FD-4A00-87CD-31A319C80A7F}" type="pres">
      <dgm:prSet presAssocID="{A5A0E722-796E-4DF1-9C1A-2B71CAAEBA3B}" presName="spaceA" presStyleCnt="0"/>
      <dgm:spPr/>
    </dgm:pt>
    <dgm:pt modelId="{DDDF16F7-7E9E-4F02-8F0D-0388052A9834}" type="pres">
      <dgm:prSet presAssocID="{C0D8B340-6D3B-4E9E-BF75-8A33D57D54B0}" presName="space" presStyleCnt="0"/>
      <dgm:spPr/>
    </dgm:pt>
    <dgm:pt modelId="{939B6161-DEB6-40EA-A6B0-47D62BE7395B}" type="pres">
      <dgm:prSet presAssocID="{07F4D11D-6BE4-4EC8-B56C-AEBF606DD4F3}" presName="compositeB" presStyleCnt="0"/>
      <dgm:spPr/>
    </dgm:pt>
    <dgm:pt modelId="{FA0050B8-F0F6-4ECD-9BC8-09BBF56CFB3C}" type="pres">
      <dgm:prSet presAssocID="{07F4D11D-6BE4-4EC8-B56C-AEBF606DD4F3}" presName="textB" presStyleLbl="revTx" presStyleIdx="5" presStyleCnt="6" custScaleX="244467">
        <dgm:presLayoutVars>
          <dgm:bulletEnabled val="1"/>
        </dgm:presLayoutVars>
      </dgm:prSet>
      <dgm:spPr/>
    </dgm:pt>
    <dgm:pt modelId="{26347E7B-5B45-449B-AFF2-CAD04FCB9703}" type="pres">
      <dgm:prSet presAssocID="{07F4D11D-6BE4-4EC8-B56C-AEBF606DD4F3}" presName="circleB" presStyleLbl="node1" presStyleIdx="5" presStyleCnt="6"/>
      <dgm:spPr/>
    </dgm:pt>
    <dgm:pt modelId="{46A08322-FE28-4C2B-987E-152D01025E1F}" type="pres">
      <dgm:prSet presAssocID="{07F4D11D-6BE4-4EC8-B56C-AEBF606DD4F3}" presName="spaceB" presStyleCnt="0"/>
      <dgm:spPr/>
    </dgm:pt>
  </dgm:ptLst>
  <dgm:cxnLst>
    <dgm:cxn modelId="{CD99B909-4BC7-4287-9F86-285BADE36BC6}" type="presOf" srcId="{702EBBF6-05B4-4651-94F6-C8140BD21597}" destId="{BF4B628D-EB05-487F-A470-17706A095E68}" srcOrd="0" destOrd="0" presId="urn:microsoft.com/office/officeart/2005/8/layout/hProcess11"/>
    <dgm:cxn modelId="{67C7160F-4903-4F6B-A0D3-EF1EF9B52DEE}" srcId="{AD5795C2-F41F-4722-88CF-8C3BF42477B5}" destId="{07F4D11D-6BE4-4EC8-B56C-AEBF606DD4F3}" srcOrd="5" destOrd="0" parTransId="{E84E74F4-AAF4-4C76-8F85-5F7AAB0887EC}" sibTransId="{D1C32FC6-66BC-4640-B81E-DF71250FC49E}"/>
    <dgm:cxn modelId="{FAE7833C-2D99-4D2F-B9DA-343989E6DF5F}" type="presOf" srcId="{07F4D11D-6BE4-4EC8-B56C-AEBF606DD4F3}" destId="{FA0050B8-F0F6-4ECD-9BC8-09BBF56CFB3C}" srcOrd="0" destOrd="0" presId="urn:microsoft.com/office/officeart/2005/8/layout/hProcess11"/>
    <dgm:cxn modelId="{E613D93E-03A5-4166-9945-824DAEADA9D0}" srcId="{AD5795C2-F41F-4722-88CF-8C3BF42477B5}" destId="{08936AAF-C44E-4997-919D-6B89E4DFF54B}" srcOrd="3" destOrd="0" parTransId="{4A4172E7-5D91-46B0-A387-CF5D10D42B76}" sibTransId="{551263D0-36BB-4443-B3B4-145521A44BB5}"/>
    <dgm:cxn modelId="{EE61DD5D-38AC-4302-B173-CE2AAD6F6370}" type="presOf" srcId="{4EEA5970-F7D7-42E1-A657-2CF8F8BCDAA9}" destId="{16B50AAA-BE0C-4CF1-9F50-E1B1F9D79E10}" srcOrd="0" destOrd="0" presId="urn:microsoft.com/office/officeart/2005/8/layout/hProcess11"/>
    <dgm:cxn modelId="{0F105863-DD72-4E43-969E-BBB5870BF212}" srcId="{AD5795C2-F41F-4722-88CF-8C3BF42477B5}" destId="{702EBBF6-05B4-4651-94F6-C8140BD21597}" srcOrd="0" destOrd="0" parTransId="{4E9945E7-52E6-41F6-BB71-D1125E8DE4FD}" sibTransId="{0AD45FD3-4CB7-40A2-AE72-FCA8C146405F}"/>
    <dgm:cxn modelId="{DC0EA354-62E5-4FD9-9CFC-4D57B03800CF}" srcId="{AD5795C2-F41F-4722-88CF-8C3BF42477B5}" destId="{B49DD4BD-EFF3-42A9-8E57-CBF52392A87C}" srcOrd="2" destOrd="0" parTransId="{DBA40143-68F2-4087-9E91-9031EF6D0698}" sibTransId="{10384C68-F06D-4001-8896-D0E4467EC98C}"/>
    <dgm:cxn modelId="{81B35558-18A0-429B-AF80-33B9FE8DFD90}" srcId="{AD5795C2-F41F-4722-88CF-8C3BF42477B5}" destId="{4EEA5970-F7D7-42E1-A657-2CF8F8BCDAA9}" srcOrd="1" destOrd="0" parTransId="{2F62EBD1-B515-4365-B97B-9CE161AF7CFF}" sibTransId="{8E460A35-B5F1-4514-859A-D8CAF815286B}"/>
    <dgm:cxn modelId="{4A333CAE-FE58-40D7-84A5-FF84F4BBAD0E}" srcId="{AD5795C2-F41F-4722-88CF-8C3BF42477B5}" destId="{A5A0E722-796E-4DF1-9C1A-2B71CAAEBA3B}" srcOrd="4" destOrd="0" parTransId="{6091546D-0C36-46B9-89CD-37C2AF805250}" sibTransId="{C0D8B340-6D3B-4E9E-BF75-8A33D57D54B0}"/>
    <dgm:cxn modelId="{044480B2-097F-4341-BF2B-E80E286CBCCF}" type="presOf" srcId="{B49DD4BD-EFF3-42A9-8E57-CBF52392A87C}" destId="{E76A9FE9-C0AF-4104-BB96-ADBD820CF9B6}" srcOrd="0" destOrd="0" presId="urn:microsoft.com/office/officeart/2005/8/layout/hProcess11"/>
    <dgm:cxn modelId="{43A64BBE-FD89-4B56-BCB6-07A11702820C}" type="presOf" srcId="{08936AAF-C44E-4997-919D-6B89E4DFF54B}" destId="{405184C1-4EC1-45B3-98AE-D614F6392B06}" srcOrd="0" destOrd="0" presId="urn:microsoft.com/office/officeart/2005/8/layout/hProcess11"/>
    <dgm:cxn modelId="{EB4B82EB-86AB-4EC3-9E43-5ED9EE8066D7}" type="presOf" srcId="{A5A0E722-796E-4DF1-9C1A-2B71CAAEBA3B}" destId="{4A09AF2C-AC5D-45DD-9803-7E5BE469A976}" srcOrd="0" destOrd="0" presId="urn:microsoft.com/office/officeart/2005/8/layout/hProcess11"/>
    <dgm:cxn modelId="{3DA83CF0-536E-4B13-A76E-B4F477EBCDAD}" type="presOf" srcId="{AD5795C2-F41F-4722-88CF-8C3BF42477B5}" destId="{1E81A5D2-23B0-47DB-BB09-8A5B8302BD44}" srcOrd="0" destOrd="0" presId="urn:microsoft.com/office/officeart/2005/8/layout/hProcess11"/>
    <dgm:cxn modelId="{0D3E6819-DACD-4312-AAD5-E5F14ACB9B2F}" type="presParOf" srcId="{1E81A5D2-23B0-47DB-BB09-8A5B8302BD44}" destId="{F0B27AC8-24DC-444D-8C31-5FEAD5C372E2}" srcOrd="0" destOrd="0" presId="urn:microsoft.com/office/officeart/2005/8/layout/hProcess11"/>
    <dgm:cxn modelId="{6D912548-3F04-4DB2-90A9-CFF2F6747771}" type="presParOf" srcId="{1E81A5D2-23B0-47DB-BB09-8A5B8302BD44}" destId="{AB7B6CE6-CA79-40AF-BF68-7EB7A2AF32E2}" srcOrd="1" destOrd="0" presId="urn:microsoft.com/office/officeart/2005/8/layout/hProcess11"/>
    <dgm:cxn modelId="{06A24C26-9430-4969-9BBC-B37D0A98575B}" type="presParOf" srcId="{AB7B6CE6-CA79-40AF-BF68-7EB7A2AF32E2}" destId="{0FB4E7AC-959D-4F7D-B9D5-BCA83DDBDCD6}" srcOrd="0" destOrd="0" presId="urn:microsoft.com/office/officeart/2005/8/layout/hProcess11"/>
    <dgm:cxn modelId="{D8431DDC-4901-4F54-947E-9921B4733A02}" type="presParOf" srcId="{0FB4E7AC-959D-4F7D-B9D5-BCA83DDBDCD6}" destId="{BF4B628D-EB05-487F-A470-17706A095E68}" srcOrd="0" destOrd="0" presId="urn:microsoft.com/office/officeart/2005/8/layout/hProcess11"/>
    <dgm:cxn modelId="{8176E22E-BAA3-4BB6-9CD5-9A3BF55622D5}" type="presParOf" srcId="{0FB4E7AC-959D-4F7D-B9D5-BCA83DDBDCD6}" destId="{B0754598-161F-4760-921B-2631E999036D}" srcOrd="1" destOrd="0" presId="urn:microsoft.com/office/officeart/2005/8/layout/hProcess11"/>
    <dgm:cxn modelId="{010C15AD-141B-4F95-B4A3-8478815B07BF}" type="presParOf" srcId="{0FB4E7AC-959D-4F7D-B9D5-BCA83DDBDCD6}" destId="{3EE37DA4-1CAD-4617-A6AB-98D2817C6620}" srcOrd="2" destOrd="0" presId="urn:microsoft.com/office/officeart/2005/8/layout/hProcess11"/>
    <dgm:cxn modelId="{3EEA4A32-48DA-4174-959F-E0EE7DE8B394}" type="presParOf" srcId="{AB7B6CE6-CA79-40AF-BF68-7EB7A2AF32E2}" destId="{09F32C47-FCA8-4740-AEE8-2E75BB832A6B}" srcOrd="1" destOrd="0" presId="urn:microsoft.com/office/officeart/2005/8/layout/hProcess11"/>
    <dgm:cxn modelId="{F03E9C9A-C2E8-4E85-82BA-733295BBF468}" type="presParOf" srcId="{AB7B6CE6-CA79-40AF-BF68-7EB7A2AF32E2}" destId="{5BA483DA-FA2C-44D5-A580-965C4211E50D}" srcOrd="2" destOrd="0" presId="urn:microsoft.com/office/officeart/2005/8/layout/hProcess11"/>
    <dgm:cxn modelId="{E65C1AF6-B070-4EA3-9EFB-E6B62D2FFCCF}" type="presParOf" srcId="{5BA483DA-FA2C-44D5-A580-965C4211E50D}" destId="{16B50AAA-BE0C-4CF1-9F50-E1B1F9D79E10}" srcOrd="0" destOrd="0" presId="urn:microsoft.com/office/officeart/2005/8/layout/hProcess11"/>
    <dgm:cxn modelId="{4F657892-C1EE-4BE8-B629-9B6FDFE6EDD8}" type="presParOf" srcId="{5BA483DA-FA2C-44D5-A580-965C4211E50D}" destId="{1EF2BEF5-52FA-4E32-9DF3-D860502D46BB}" srcOrd="1" destOrd="0" presId="urn:microsoft.com/office/officeart/2005/8/layout/hProcess11"/>
    <dgm:cxn modelId="{9AAF7CE6-598B-41F3-8E1F-F071783B0AA2}" type="presParOf" srcId="{5BA483DA-FA2C-44D5-A580-965C4211E50D}" destId="{7A72F07F-4565-4DDE-B3C3-DDC8E170AAD9}" srcOrd="2" destOrd="0" presId="urn:microsoft.com/office/officeart/2005/8/layout/hProcess11"/>
    <dgm:cxn modelId="{6E786414-5A03-4E1F-BDFC-975448D3951A}" type="presParOf" srcId="{AB7B6CE6-CA79-40AF-BF68-7EB7A2AF32E2}" destId="{BEF8900F-30B6-403E-B272-A5ED51FEDBAF}" srcOrd="3" destOrd="0" presId="urn:microsoft.com/office/officeart/2005/8/layout/hProcess11"/>
    <dgm:cxn modelId="{05F04620-3286-4945-A6B5-87D6157EFE02}" type="presParOf" srcId="{AB7B6CE6-CA79-40AF-BF68-7EB7A2AF32E2}" destId="{DAC5B6E0-B8C5-4C63-BB8B-4B5C9D403CC8}" srcOrd="4" destOrd="0" presId="urn:microsoft.com/office/officeart/2005/8/layout/hProcess11"/>
    <dgm:cxn modelId="{47A5B7EC-EEB6-4DC4-B9AC-5A6826FCAC3D}" type="presParOf" srcId="{DAC5B6E0-B8C5-4C63-BB8B-4B5C9D403CC8}" destId="{E76A9FE9-C0AF-4104-BB96-ADBD820CF9B6}" srcOrd="0" destOrd="0" presId="urn:microsoft.com/office/officeart/2005/8/layout/hProcess11"/>
    <dgm:cxn modelId="{E136AF1D-15A0-4559-83A1-20510A5EC846}" type="presParOf" srcId="{DAC5B6E0-B8C5-4C63-BB8B-4B5C9D403CC8}" destId="{9B5A9488-BCD6-4596-B60C-9C4F2604D09E}" srcOrd="1" destOrd="0" presId="urn:microsoft.com/office/officeart/2005/8/layout/hProcess11"/>
    <dgm:cxn modelId="{18C81830-B05F-42EC-B60E-82252A9DDBC5}" type="presParOf" srcId="{DAC5B6E0-B8C5-4C63-BB8B-4B5C9D403CC8}" destId="{1CDF229A-151C-449D-8D6E-3C94B600A5C3}" srcOrd="2" destOrd="0" presId="urn:microsoft.com/office/officeart/2005/8/layout/hProcess11"/>
    <dgm:cxn modelId="{C09EF977-33AC-4680-88F2-9104D55A64B6}" type="presParOf" srcId="{AB7B6CE6-CA79-40AF-BF68-7EB7A2AF32E2}" destId="{03EFFF98-ED0B-4751-8DFB-CCA056A4A3CA}" srcOrd="5" destOrd="0" presId="urn:microsoft.com/office/officeart/2005/8/layout/hProcess11"/>
    <dgm:cxn modelId="{DA51E655-EAB2-4E91-BFFF-9A2CA8574E61}" type="presParOf" srcId="{AB7B6CE6-CA79-40AF-BF68-7EB7A2AF32E2}" destId="{B60DE106-A35A-4B8C-B462-DFE70BA1F13E}" srcOrd="6" destOrd="0" presId="urn:microsoft.com/office/officeart/2005/8/layout/hProcess11"/>
    <dgm:cxn modelId="{BEA51A2D-C1C4-4637-BB63-6ECC53554FF4}" type="presParOf" srcId="{B60DE106-A35A-4B8C-B462-DFE70BA1F13E}" destId="{405184C1-4EC1-45B3-98AE-D614F6392B06}" srcOrd="0" destOrd="0" presId="urn:microsoft.com/office/officeart/2005/8/layout/hProcess11"/>
    <dgm:cxn modelId="{4C0C763B-60C2-42D1-ACD8-755F2CA85FDE}" type="presParOf" srcId="{B60DE106-A35A-4B8C-B462-DFE70BA1F13E}" destId="{5C8C49DF-C871-4D78-A416-29A13710D824}" srcOrd="1" destOrd="0" presId="urn:microsoft.com/office/officeart/2005/8/layout/hProcess11"/>
    <dgm:cxn modelId="{402DD065-2EBB-4FC6-94F1-72303C0BC649}" type="presParOf" srcId="{B60DE106-A35A-4B8C-B462-DFE70BA1F13E}" destId="{1D578747-8FE4-42CF-9ACD-7CEC60F821B5}" srcOrd="2" destOrd="0" presId="urn:microsoft.com/office/officeart/2005/8/layout/hProcess11"/>
    <dgm:cxn modelId="{D6A2C6A9-DCF0-4283-982D-12E156416582}" type="presParOf" srcId="{AB7B6CE6-CA79-40AF-BF68-7EB7A2AF32E2}" destId="{EF352E64-E326-4B3E-9679-50A4EB419ADD}" srcOrd="7" destOrd="0" presId="urn:microsoft.com/office/officeart/2005/8/layout/hProcess11"/>
    <dgm:cxn modelId="{DAFE026B-E3DF-4010-A8E9-54098530CC7D}" type="presParOf" srcId="{AB7B6CE6-CA79-40AF-BF68-7EB7A2AF32E2}" destId="{68D6CD1A-BAC6-4636-89B7-722896C09FEB}" srcOrd="8" destOrd="0" presId="urn:microsoft.com/office/officeart/2005/8/layout/hProcess11"/>
    <dgm:cxn modelId="{6BF8E4E3-D928-49A1-9CAE-1BB78AB2A566}" type="presParOf" srcId="{68D6CD1A-BAC6-4636-89B7-722896C09FEB}" destId="{4A09AF2C-AC5D-45DD-9803-7E5BE469A976}" srcOrd="0" destOrd="0" presId="urn:microsoft.com/office/officeart/2005/8/layout/hProcess11"/>
    <dgm:cxn modelId="{2F778F60-0F6A-430E-B017-8DA531C02872}" type="presParOf" srcId="{68D6CD1A-BAC6-4636-89B7-722896C09FEB}" destId="{95B5825C-0464-40B6-BCA7-AA19FBD0A1FE}" srcOrd="1" destOrd="0" presId="urn:microsoft.com/office/officeart/2005/8/layout/hProcess11"/>
    <dgm:cxn modelId="{6A6A3838-D074-498C-AC66-D6F44BB98948}" type="presParOf" srcId="{68D6CD1A-BAC6-4636-89B7-722896C09FEB}" destId="{CE6F68E8-98FD-4A00-87CD-31A319C80A7F}" srcOrd="2" destOrd="0" presId="urn:microsoft.com/office/officeart/2005/8/layout/hProcess11"/>
    <dgm:cxn modelId="{98F78D20-ADD2-45FE-B211-9BAE7368A759}" type="presParOf" srcId="{AB7B6CE6-CA79-40AF-BF68-7EB7A2AF32E2}" destId="{DDDF16F7-7E9E-4F02-8F0D-0388052A9834}" srcOrd="9" destOrd="0" presId="urn:microsoft.com/office/officeart/2005/8/layout/hProcess11"/>
    <dgm:cxn modelId="{12E9CB30-9637-4A70-86A4-F2F14901AD6D}" type="presParOf" srcId="{AB7B6CE6-CA79-40AF-BF68-7EB7A2AF32E2}" destId="{939B6161-DEB6-40EA-A6B0-47D62BE7395B}" srcOrd="10" destOrd="0" presId="urn:microsoft.com/office/officeart/2005/8/layout/hProcess11"/>
    <dgm:cxn modelId="{B210FCD4-3134-43FC-B204-662927850F1C}" type="presParOf" srcId="{939B6161-DEB6-40EA-A6B0-47D62BE7395B}" destId="{FA0050B8-F0F6-4ECD-9BC8-09BBF56CFB3C}" srcOrd="0" destOrd="0" presId="urn:microsoft.com/office/officeart/2005/8/layout/hProcess11"/>
    <dgm:cxn modelId="{0BB2EEDF-B0D8-4194-AD81-CB4FC2E60F5B}" type="presParOf" srcId="{939B6161-DEB6-40EA-A6B0-47D62BE7395B}" destId="{26347E7B-5B45-449B-AFF2-CAD04FCB9703}" srcOrd="1" destOrd="0" presId="urn:microsoft.com/office/officeart/2005/8/layout/hProcess11"/>
    <dgm:cxn modelId="{34265E3E-88BF-4CDC-BEDD-835695BEBA35}" type="presParOf" srcId="{939B6161-DEB6-40EA-A6B0-47D62BE7395B}" destId="{46A08322-FE28-4C2B-987E-152D01025E1F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B27AC8-24DC-444D-8C31-5FEAD5C372E2}">
      <dsp:nvSpPr>
        <dsp:cNvPr id="0" name=""/>
        <dsp:cNvSpPr/>
      </dsp:nvSpPr>
      <dsp:spPr>
        <a:xfrm>
          <a:off x="0" y="1710665"/>
          <a:ext cx="9528048" cy="2420667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F4B628D-EB05-487F-A470-17706A095E68}">
      <dsp:nvSpPr>
        <dsp:cNvPr id="0" name=""/>
        <dsp:cNvSpPr/>
      </dsp:nvSpPr>
      <dsp:spPr>
        <a:xfrm>
          <a:off x="368140" y="0"/>
          <a:ext cx="1200724" cy="2336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2023.10.11 – 2023.12.31 – </a:t>
          </a:r>
          <a:r>
            <a:rPr lang="en-US" sz="2000" b="1" kern="1200" dirty="0" err="1">
              <a:solidFill>
                <a:schemeClr val="bg1"/>
              </a:solidFill>
            </a:rPr>
            <a:t>Projekt</a:t>
          </a:r>
          <a:r>
            <a:rPr lang="en-US" sz="2000" b="1" kern="1200" dirty="0">
              <a:solidFill>
                <a:schemeClr val="bg1"/>
              </a:solidFill>
            </a:rPr>
            <a:t> </a:t>
          </a:r>
          <a:r>
            <a:rPr lang="en-US" sz="2000" b="1" kern="1200" dirty="0" err="1">
              <a:solidFill>
                <a:schemeClr val="bg1"/>
              </a:solidFill>
            </a:rPr>
            <a:t>téma</a:t>
          </a:r>
          <a:r>
            <a:rPr lang="en-US" sz="2000" b="1" kern="1200" dirty="0">
              <a:solidFill>
                <a:schemeClr val="bg1"/>
              </a:solidFill>
            </a:rPr>
            <a:t> </a:t>
          </a:r>
          <a:r>
            <a:rPr lang="en-US" sz="2000" b="1" kern="1200" dirty="0" err="1">
              <a:solidFill>
                <a:schemeClr val="bg1"/>
              </a:solidFill>
            </a:rPr>
            <a:t>tervezés</a:t>
          </a:r>
          <a:endParaRPr lang="en-GB" sz="2000" b="1" kern="1200" dirty="0">
            <a:solidFill>
              <a:schemeClr val="bg1"/>
            </a:solidFill>
          </a:endParaRPr>
        </a:p>
      </dsp:txBody>
      <dsp:txXfrm>
        <a:off x="368140" y="0"/>
        <a:ext cx="1200724" cy="2336799"/>
      </dsp:txXfrm>
    </dsp:sp>
    <dsp:sp modelId="{B0754598-161F-4760-921B-2631E999036D}">
      <dsp:nvSpPr>
        <dsp:cNvPr id="0" name=""/>
        <dsp:cNvSpPr/>
      </dsp:nvSpPr>
      <dsp:spPr>
        <a:xfrm>
          <a:off x="701835" y="2654331"/>
          <a:ext cx="533335" cy="53333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6B50AAA-BE0C-4CF1-9F50-E1B1F9D79E10}">
      <dsp:nvSpPr>
        <dsp:cNvPr id="0" name=""/>
        <dsp:cNvSpPr/>
      </dsp:nvSpPr>
      <dsp:spPr>
        <a:xfrm>
          <a:off x="1595532" y="3505199"/>
          <a:ext cx="1309376" cy="2336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2024.01.01 - 2024.01.31 Admin </a:t>
          </a:r>
          <a:r>
            <a:rPr lang="en-US" sz="2000" kern="1200" dirty="0" err="1">
              <a:solidFill>
                <a:schemeClr val="bg1"/>
              </a:solidFill>
            </a:rPr>
            <a:t>felület</a:t>
          </a:r>
          <a:r>
            <a:rPr lang="en-US" sz="2000" kern="1200" dirty="0">
              <a:solidFill>
                <a:schemeClr val="bg1"/>
              </a:solidFill>
            </a:rPr>
            <a:t>, front end </a:t>
          </a:r>
          <a:r>
            <a:rPr lang="en-US" sz="2000" kern="1200" dirty="0" err="1">
              <a:solidFill>
                <a:schemeClr val="bg1"/>
              </a:solidFill>
            </a:rPr>
            <a:t>tervezés</a:t>
          </a:r>
          <a:endParaRPr lang="en-GB" sz="2000" kern="1200" dirty="0">
            <a:solidFill>
              <a:schemeClr val="bg1"/>
            </a:solidFill>
          </a:endParaRPr>
        </a:p>
      </dsp:txBody>
      <dsp:txXfrm>
        <a:off x="1595532" y="3505199"/>
        <a:ext cx="1309376" cy="2336799"/>
      </dsp:txXfrm>
    </dsp:sp>
    <dsp:sp modelId="{1EF2BEF5-52FA-4E32-9DF3-D860502D46BB}">
      <dsp:nvSpPr>
        <dsp:cNvPr id="0" name=""/>
        <dsp:cNvSpPr/>
      </dsp:nvSpPr>
      <dsp:spPr>
        <a:xfrm>
          <a:off x="1983552" y="2654331"/>
          <a:ext cx="533335" cy="53333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76A9FE9-C0AF-4104-BB96-ADBD820CF9B6}">
      <dsp:nvSpPr>
        <dsp:cNvPr id="0" name=""/>
        <dsp:cNvSpPr/>
      </dsp:nvSpPr>
      <dsp:spPr>
        <a:xfrm>
          <a:off x="2931575" y="0"/>
          <a:ext cx="1258291" cy="2336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2024.02.01 – 2024.02.10 </a:t>
          </a:r>
          <a:r>
            <a:rPr lang="en-US" sz="2000" b="1" kern="1200" dirty="0" err="1">
              <a:solidFill>
                <a:schemeClr val="bg1"/>
              </a:solidFill>
            </a:rPr>
            <a:t>Szűrési</a:t>
          </a:r>
          <a:r>
            <a:rPr lang="en-US" sz="2000" b="1" kern="1200" dirty="0">
              <a:solidFill>
                <a:schemeClr val="bg1"/>
              </a:solidFill>
            </a:rPr>
            <a:t> </a:t>
          </a:r>
          <a:r>
            <a:rPr lang="en-US" sz="2000" b="1" kern="1200" dirty="0" err="1">
              <a:solidFill>
                <a:schemeClr val="bg1"/>
              </a:solidFill>
            </a:rPr>
            <a:t>lehetőség</a:t>
          </a:r>
          <a:endParaRPr lang="en-GB" sz="2000" b="1" kern="1200" dirty="0">
            <a:solidFill>
              <a:schemeClr val="bg1"/>
            </a:solidFill>
          </a:endParaRPr>
        </a:p>
      </dsp:txBody>
      <dsp:txXfrm>
        <a:off x="2931575" y="0"/>
        <a:ext cx="1258291" cy="2336799"/>
      </dsp:txXfrm>
    </dsp:sp>
    <dsp:sp modelId="{9B5A9488-BCD6-4596-B60C-9C4F2604D09E}">
      <dsp:nvSpPr>
        <dsp:cNvPr id="0" name=""/>
        <dsp:cNvSpPr/>
      </dsp:nvSpPr>
      <dsp:spPr>
        <a:xfrm>
          <a:off x="3294053" y="2654331"/>
          <a:ext cx="533335" cy="53333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05184C1-4EC1-45B3-98AE-D614F6392B06}">
      <dsp:nvSpPr>
        <dsp:cNvPr id="0" name=""/>
        <dsp:cNvSpPr/>
      </dsp:nvSpPr>
      <dsp:spPr>
        <a:xfrm>
          <a:off x="4216533" y="3505199"/>
          <a:ext cx="1406712" cy="2336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2024.02.11 – 2024.02.29 </a:t>
          </a:r>
          <a:r>
            <a:rPr lang="en-US" sz="2000" kern="1200" dirty="0" err="1">
              <a:solidFill>
                <a:schemeClr val="bg1"/>
              </a:solidFill>
            </a:rPr>
            <a:t>Feltöltési</a:t>
          </a:r>
          <a:r>
            <a:rPr lang="en-US" sz="2000" kern="1200" dirty="0">
              <a:solidFill>
                <a:schemeClr val="bg1"/>
              </a:solidFill>
            </a:rPr>
            <a:t> </a:t>
          </a:r>
          <a:r>
            <a:rPr lang="en-US" sz="2000" kern="1200" dirty="0" err="1">
              <a:solidFill>
                <a:schemeClr val="bg1"/>
              </a:solidFill>
            </a:rPr>
            <a:t>lehetőség</a:t>
          </a:r>
          <a:endParaRPr lang="en-GB" sz="2000" kern="1200" dirty="0">
            <a:solidFill>
              <a:schemeClr val="bg1"/>
            </a:solidFill>
          </a:endParaRPr>
        </a:p>
      </dsp:txBody>
      <dsp:txXfrm>
        <a:off x="4216533" y="3505199"/>
        <a:ext cx="1406712" cy="2336799"/>
      </dsp:txXfrm>
    </dsp:sp>
    <dsp:sp modelId="{5C8C49DF-C871-4D78-A416-29A13710D824}">
      <dsp:nvSpPr>
        <dsp:cNvPr id="0" name=""/>
        <dsp:cNvSpPr/>
      </dsp:nvSpPr>
      <dsp:spPr>
        <a:xfrm>
          <a:off x="4653222" y="2654331"/>
          <a:ext cx="533335" cy="53333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A09AF2C-AC5D-45DD-9803-7E5BE469A976}">
      <dsp:nvSpPr>
        <dsp:cNvPr id="0" name=""/>
        <dsp:cNvSpPr/>
      </dsp:nvSpPr>
      <dsp:spPr>
        <a:xfrm>
          <a:off x="5649913" y="0"/>
          <a:ext cx="1340212" cy="2336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2024.03.01 – 2024.03.30 </a:t>
          </a:r>
          <a:r>
            <a:rPr lang="en-US" sz="2000" b="1" kern="1200" dirty="0" err="1">
              <a:solidFill>
                <a:schemeClr val="bg1"/>
              </a:solidFill>
            </a:rPr>
            <a:t>Fejesztés</a:t>
          </a:r>
          <a:r>
            <a:rPr lang="en-US" sz="2000" b="1" kern="1200" dirty="0">
              <a:solidFill>
                <a:schemeClr val="bg1"/>
              </a:solidFill>
            </a:rPr>
            <a:t> </a:t>
          </a:r>
          <a:r>
            <a:rPr lang="en-US" sz="2000" b="1" kern="1200" dirty="0" err="1">
              <a:solidFill>
                <a:schemeClr val="bg1"/>
              </a:solidFill>
            </a:rPr>
            <a:t>és</a:t>
          </a:r>
          <a:r>
            <a:rPr lang="en-US" sz="2000" b="1" kern="1200" dirty="0">
              <a:solidFill>
                <a:schemeClr val="bg1"/>
              </a:solidFill>
            </a:rPr>
            <a:t> </a:t>
          </a:r>
          <a:r>
            <a:rPr lang="en-US" sz="2000" b="1" kern="1200" dirty="0" err="1">
              <a:solidFill>
                <a:schemeClr val="bg1"/>
              </a:solidFill>
            </a:rPr>
            <a:t>símítás</a:t>
          </a:r>
          <a:endParaRPr lang="en-GB" sz="2000" b="1" kern="1200" dirty="0">
            <a:solidFill>
              <a:schemeClr val="bg1"/>
            </a:solidFill>
          </a:endParaRPr>
        </a:p>
      </dsp:txBody>
      <dsp:txXfrm>
        <a:off x="5649913" y="0"/>
        <a:ext cx="1340212" cy="2336799"/>
      </dsp:txXfrm>
    </dsp:sp>
    <dsp:sp modelId="{95B5825C-0464-40B6-BCA7-AA19FBD0A1FE}">
      <dsp:nvSpPr>
        <dsp:cNvPr id="0" name=""/>
        <dsp:cNvSpPr/>
      </dsp:nvSpPr>
      <dsp:spPr>
        <a:xfrm>
          <a:off x="6053351" y="2654331"/>
          <a:ext cx="533335" cy="53333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A0050B8-F0F6-4ECD-9BC8-09BBF56CFB3C}">
      <dsp:nvSpPr>
        <dsp:cNvPr id="0" name=""/>
        <dsp:cNvSpPr/>
      </dsp:nvSpPr>
      <dsp:spPr>
        <a:xfrm>
          <a:off x="7016792" y="3505199"/>
          <a:ext cx="1190310" cy="23367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2024.03.31 </a:t>
          </a:r>
          <a:r>
            <a:rPr lang="en-US" sz="2000" kern="1200" dirty="0" err="1">
              <a:solidFill>
                <a:schemeClr val="bg1"/>
              </a:solidFill>
            </a:rPr>
            <a:t>Leadás</a:t>
          </a:r>
          <a:endParaRPr lang="en-GB" sz="2000" kern="1200" dirty="0">
            <a:solidFill>
              <a:schemeClr val="bg1"/>
            </a:solidFill>
          </a:endParaRPr>
        </a:p>
      </dsp:txBody>
      <dsp:txXfrm>
        <a:off x="7016792" y="3505199"/>
        <a:ext cx="1190310" cy="2336799"/>
      </dsp:txXfrm>
    </dsp:sp>
    <dsp:sp modelId="{26347E7B-5B45-449B-AFF2-CAD04FCB9703}">
      <dsp:nvSpPr>
        <dsp:cNvPr id="0" name=""/>
        <dsp:cNvSpPr/>
      </dsp:nvSpPr>
      <dsp:spPr>
        <a:xfrm>
          <a:off x="7345279" y="2654331"/>
          <a:ext cx="533335" cy="53333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634A39-FFB0-68A2-594E-1B030BA9F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92B1E03-EF89-8B42-B058-43B2EABFDF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4823CCE-CFAE-EDB0-A5D7-E3369201B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EA6FEA4-C8F3-D792-74D0-4FC807AD1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08BAD03-AEC9-9987-87ED-A4714AC9A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1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A893ACB-261D-B9A7-6E56-82A29A4E0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630BA06D-0527-7EB3-B319-2C66282742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3118A1A-4F7C-E54A-2521-AB713D364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ED76B3D-75C8-4224-3C21-5F399D52D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A23D6E0-16CE-330D-20B7-DDE3A8E6D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566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831891D2-7D84-A24A-F629-CB1932566B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0946F35-9DEB-9A21-AB48-89C10FBB5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D8074DA-35CD-1ADC-0413-BB6344206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B8C6F48-8B27-545C-7D40-ADB6E776F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28530D1-FE4F-1CB4-787D-F997ECA39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9327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585146-5DE2-560F-C61A-352CDD945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0491AC1-7922-6450-E301-67965E353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C07CDCA-FD0B-D012-7210-8450ADC4D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F50D38D-04AA-6C45-50B0-FD0F5867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EFCD0AC-67DA-7BEA-976B-05058C383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9648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42B94D-9FB7-70D8-0012-E2B8C4F83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7F8D543-43CD-D930-9A4F-3B2093B03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2B569E2-B00C-1D99-16F8-6E27C6F16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E087A87-592D-660F-CECA-47803A149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91E2DED-21A1-B5BD-3A41-BF9C57503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268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24752E-6D01-B0C4-FEB4-8C9A9E15A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25DB22B-F000-35A7-F1AD-51D1958871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36A62D6-53F1-1600-3892-7198DA8179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4830131-9524-0B58-B7C8-8C136007D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6BCE9C0-1791-515F-B29C-6E79B5C41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A56732D-5978-879E-8C07-96E55A3F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6007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825549-5D23-C313-0FCE-6E3E33E7F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2760E29-BB57-CC47-EA06-69342DA0B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5EADDA0-9A6B-B105-F17C-88E497EAC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A3FFE536-EEB8-01CC-BE8D-B26CD301E1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4785074-BEE8-B76E-B386-8E8836511B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7BA73D8-4F90-184E-18DF-5BD66D4F2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C728AC88-B5C5-D44D-18AB-794D6B753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88080A3D-6B4F-0825-0064-16F26F3DD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56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3F87E85-BD70-3A29-3A03-0042A0191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12C7032-B6CF-FEBE-DF2A-838C2F64E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7316C87-0436-7815-B095-23B3BCA04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8566FF0D-D3B9-48DE-1D68-A8B683FFE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2801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52953779-22C3-CD15-2EC2-752893969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CB1F470-6A78-5362-9681-413832A7F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6E84EA48-DBB3-ED15-BBD8-CEC5BE8B7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8434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6EC5FA8-DA71-91A5-4E07-E814EA06B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2AB0B9-1207-9B9B-FF8C-8B862E300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546CCFD-515A-AB0F-4704-EB5A77C33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1B34B0B-D2A4-A097-67DA-686E31A53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358667E-D288-9C7C-8B14-A8A75ADE7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4996679-0814-6BF4-0334-6D7B2C44F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188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883477B-B345-3A23-5B10-729DFA25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D39F246-605B-8B6D-7464-FA4A29ED46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39ABC6C-23C5-487E-A479-CF9472D3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257B51D-4D09-DB31-BF73-304EC6275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52642A7-20AF-399B-136B-7792EFDBC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97AE7A5-47FA-85C7-10E6-22FC3CD2D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82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7550CE75-4009-226E-2323-FFAFAB7CD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A9877B1-96D9-398D-CA8A-C5E77CA08F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000EC66-593C-D804-203D-726424400C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9AA80-C706-4A83-B9B4-E6AF2E65D6ED}" type="datetimeFigureOut">
              <a:rPr lang="en-GB" smtClean="0"/>
              <a:t>13/03/2024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80FB4E2-0130-6C35-E7BE-A70084D674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3823C78-2EB3-0773-514B-064DF7549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6625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9926AE-A357-50E6-349D-8086B0E98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8B5DC40-A4B7-82C7-BFEA-405105736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6600" dirty="0">
                <a:solidFill>
                  <a:schemeClr val="bg1"/>
                </a:solidFill>
              </a:rPr>
              <a:t>“</a:t>
            </a:r>
            <a:r>
              <a:rPr lang="hu-HU" sz="6600" dirty="0">
                <a:solidFill>
                  <a:schemeClr val="bg1"/>
                </a:solidFill>
              </a:rPr>
              <a:t>Minden egy helyen</a:t>
            </a:r>
            <a:r>
              <a:rPr lang="en-GB" sz="6600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3436F5A-C6B7-8164-63F7-8DE6C072AC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dirty="0" err="1">
                <a:solidFill>
                  <a:schemeClr val="bg1"/>
                </a:solidFill>
              </a:rPr>
              <a:t>Készítették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en-US" dirty="0" err="1">
                <a:solidFill>
                  <a:schemeClr val="bg1"/>
                </a:solidFill>
              </a:rPr>
              <a:t>Trájer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Balázs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Lipták</a:t>
            </a:r>
            <a:r>
              <a:rPr lang="en-US" dirty="0">
                <a:solidFill>
                  <a:schemeClr val="bg1"/>
                </a:solidFill>
              </a:rPr>
              <a:t> Dominik, Rácz Norbert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419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637E23-F2BA-DB26-B50B-29DFE9265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CF5F4A7D-4702-B148-466E-89805E843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EFE1B98-7EF6-63C9-02C3-8549DD7BD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70" y="187325"/>
            <a:ext cx="8071706" cy="12350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részletesen</a:t>
            </a:r>
            <a:endParaRPr lang="en-US" sz="6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50BA9BB-7638-3735-CF82-99A95D3C3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71" y="1470481"/>
            <a:ext cx="7437460" cy="6602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Projekt előrehaladása (a legújabb változásokkal):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A9204B0E-ED69-0744-D018-AA960A03A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320EA11D-6A3A-98DA-1BE0-17358BE4A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Kép 9">
            <a:extLst>
              <a:ext uri="{FF2B5EF4-FFF2-40B4-BE49-F238E27FC236}">
                <a16:creationId xmlns:a16="http://schemas.microsoft.com/office/drawing/2014/main" id="{7BE410FF-44DE-F0B7-4D0B-713808F30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795" y="2488465"/>
            <a:ext cx="3661036" cy="3494626"/>
          </a:xfrm>
          <a:prstGeom prst="rect">
            <a:avLst/>
          </a:prstGeom>
        </p:spPr>
      </p:pic>
      <p:sp>
        <p:nvSpPr>
          <p:cNvPr id="11" name="Szövegdoboz 10">
            <a:extLst>
              <a:ext uri="{FF2B5EF4-FFF2-40B4-BE49-F238E27FC236}">
                <a16:creationId xmlns:a16="http://schemas.microsoft.com/office/drawing/2014/main" id="{5A487723-AF4A-58E0-5444-9B501F006D95}"/>
              </a:ext>
            </a:extLst>
          </p:cNvPr>
          <p:cNvSpPr txBox="1"/>
          <p:nvPr/>
        </p:nvSpPr>
        <p:spPr>
          <a:xfrm>
            <a:off x="791580" y="2001328"/>
            <a:ext cx="11207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Megszűnt a regisztrációs és a belépés fül, és e kettőt váltja fel a képen látható egyszerű regisztráció és belépés menü.</a:t>
            </a:r>
          </a:p>
        </p:txBody>
      </p:sp>
    </p:spTree>
    <p:extLst>
      <p:ext uri="{BB962C8B-B14F-4D97-AF65-F5344CB8AC3E}">
        <p14:creationId xmlns:p14="http://schemas.microsoft.com/office/powerpoint/2010/main" val="426763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DA1093-EB36-BFE0-5A4E-3FB080CD5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D2356387-39AD-1280-8044-D0BAE236E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2925899-F5B3-69CA-513B-48FBFD104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70" y="187325"/>
            <a:ext cx="8071706" cy="12350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részletesen</a:t>
            </a:r>
            <a:endParaRPr lang="en-US" sz="6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1548D12-37D4-9D99-5866-9EF4E99C4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71" y="1470481"/>
            <a:ext cx="7437460" cy="660237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hu-HU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Projekt előrehaladása (a legújabb változásokkal 2.0):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0D173C34-6E09-1ED1-8329-26166C681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4DA4DE44-6DE7-35B7-E2FC-0346AB8CB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37469B4C-08A0-DAC2-4FEA-F6E376F68016}"/>
              </a:ext>
            </a:extLst>
          </p:cNvPr>
          <p:cNvSpPr txBox="1"/>
          <p:nvPr/>
        </p:nvSpPr>
        <p:spPr>
          <a:xfrm>
            <a:off x="791580" y="2001328"/>
            <a:ext cx="11207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Létrejött egy „profilom” fül ahol a felhasználó láthatja és módosíthatja a saját adatait!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3E1E886-74F4-9034-3A34-8E1142672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661" y="2538062"/>
            <a:ext cx="7188678" cy="354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3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E8C7FE-7FA2-266D-1814-96E657E9A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21A00567-DF78-EC11-B9FD-FA776553E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D83C1245-CF0B-A661-437F-6E2C94193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70" y="187325"/>
            <a:ext cx="8071706" cy="12350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részletesen</a:t>
            </a:r>
            <a:endParaRPr lang="en-US" sz="6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4F503E5-C3D9-26C9-3426-32529892E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71" y="1470481"/>
            <a:ext cx="7437460" cy="660237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hu-HU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Projekt előrehaladása (a legújabb változásokkal 3.0):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02D1B866-35E0-A2BB-56EA-42A46F718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ECAB96E4-5DD8-16D2-57EB-C76847E733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0A123851-DA1A-7C5E-C51A-E3FC02AA7343}"/>
              </a:ext>
            </a:extLst>
          </p:cNvPr>
          <p:cNvSpPr txBox="1"/>
          <p:nvPr/>
        </p:nvSpPr>
        <p:spPr>
          <a:xfrm>
            <a:off x="791580" y="2001328"/>
            <a:ext cx="112077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Létrejött egy „feltöltés” fül ahol az üzletek saját maguknak tudják feltölteni az adataikat (név, telefonszám, cím, kategória, leírást tudnak neki adni, képeket tudnak hozzáadni, és amennyiben rendelkeznek weboldallal, annak a címét is meg tudják adni 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1E7F8DDD-C4A0-8DC9-5A85-8CB708C18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764" y="3037672"/>
            <a:ext cx="9756471" cy="281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578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0B538F-9E91-21B2-CDB3-769FE8E40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9627D54B-C236-7E25-69DE-5FF749113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D1D3E26-B2BC-7D6D-D514-3D5D92E9E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70" y="187325"/>
            <a:ext cx="8071706" cy="12350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részletesen</a:t>
            </a:r>
            <a:endParaRPr lang="en-US" sz="6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E6CE6D6-19EC-958F-46A8-5343308D6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71" y="1470481"/>
            <a:ext cx="7437460" cy="660237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hu-HU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Projekt előrehaladása (a legújabb változásokkal 3.0):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D9613AB9-1C44-409A-78DE-BF0252600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E714D611-C98F-F318-1D8E-8C559ABC0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F898DAF-3BD5-C293-E59A-ECCDCAC6C0E4}"/>
              </a:ext>
            </a:extLst>
          </p:cNvPr>
          <p:cNvSpPr txBox="1"/>
          <p:nvPr/>
        </p:nvSpPr>
        <p:spPr>
          <a:xfrm>
            <a:off x="765701" y="1946052"/>
            <a:ext cx="11207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Létrejött egy „éttermek” fül ahol a felhasználók látják a már </a:t>
            </a:r>
            <a:r>
              <a:rPr lang="hu-HU">
                <a:solidFill>
                  <a:schemeClr val="bg1"/>
                </a:solidFill>
              </a:rPr>
              <a:t>létrejött éttermeket.</a:t>
            </a:r>
            <a:endParaRPr lang="hu-HU" dirty="0">
              <a:solidFill>
                <a:schemeClr val="bg1"/>
              </a:solidFill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4C5F4F0D-A458-1E5D-3305-29A732D81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764" y="3037672"/>
            <a:ext cx="9756471" cy="281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457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4" descr="Kezét fogó kéz">
            <a:extLst>
              <a:ext uri="{FF2B5EF4-FFF2-40B4-BE49-F238E27FC236}">
                <a16:creationId xmlns:a16="http://schemas.microsoft.com/office/drawing/2014/main" id="{A3733775-6192-412E-BC8A-57454DAD78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09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57B6115-C4F1-82C4-9543-9A4204073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chemeClr val="bg1"/>
                </a:solidFill>
              </a:rPr>
              <a:t>Köszönjük a figyelmet!!!</a:t>
            </a:r>
          </a:p>
        </p:txBody>
      </p:sp>
      <p:sp>
        <p:nvSpPr>
          <p:cNvPr id="35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636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B6A81E7-2A43-4366-8431-1FA7A780A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zámítógépes szkript a képernyőn">
            <a:extLst>
              <a:ext uri="{FF2B5EF4-FFF2-40B4-BE49-F238E27FC236}">
                <a16:creationId xmlns:a16="http://schemas.microsoft.com/office/drawing/2014/main" id="{5DC5BDB4-7471-1760-9053-061F65CFC8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" r="43884" b="-1"/>
          <a:stretch/>
        </p:blipFill>
        <p:spPr>
          <a:xfrm>
            <a:off x="20" y="10"/>
            <a:ext cx="5409897" cy="685798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09B7001-6C15-47E8-8C3B-A6EB53C98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1"/>
            <a:ext cx="6781801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3D7337-C310-4B2B-BE2D-98E9D6EC0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565" y="685800"/>
            <a:ext cx="5409636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FD1BE06-92EB-CC98-B23E-326762BBB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000" y="1166884"/>
            <a:ext cx="4110197" cy="993581"/>
          </a:xfrm>
        </p:spPr>
        <p:txBody>
          <a:bodyPr anchor="b">
            <a:noAutofit/>
          </a:bodyPr>
          <a:lstStyle/>
          <a:p>
            <a:pPr algn="ctr"/>
            <a:r>
              <a:rPr lang="en-US" dirty="0" err="1">
                <a:solidFill>
                  <a:schemeClr val="bg1">
                    <a:alpha val="60000"/>
                  </a:schemeClr>
                </a:solidFill>
              </a:rPr>
              <a:t>Csapattagok</a:t>
            </a:r>
            <a:r>
              <a:rPr lang="en-US" dirty="0">
                <a:solidFill>
                  <a:schemeClr val="bg1">
                    <a:alpha val="6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alpha val="60000"/>
                  </a:schemeClr>
                </a:solidFill>
              </a:rPr>
              <a:t>feladatai</a:t>
            </a:r>
            <a:endParaRPr lang="en-GB" dirty="0">
              <a:solidFill>
                <a:schemeClr val="bg1">
                  <a:alpha val="60000"/>
                </a:schemeClr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717A41-034F-DF3C-1176-617801DEA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001" y="2447337"/>
            <a:ext cx="4110198" cy="3075480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3200" dirty="0" err="1">
                <a:solidFill>
                  <a:schemeClr val="bg1"/>
                </a:solidFill>
              </a:rPr>
              <a:t>Trájer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Balázs</a:t>
            </a:r>
            <a:r>
              <a:rPr lang="en-US" sz="3200" dirty="0">
                <a:solidFill>
                  <a:schemeClr val="bg1"/>
                </a:solidFill>
              </a:rPr>
              <a:t>: </a:t>
            </a:r>
            <a:r>
              <a:rPr lang="hu-HU" sz="3200" dirty="0">
                <a:solidFill>
                  <a:schemeClr val="bg1"/>
                </a:solidFill>
              </a:rPr>
              <a:t>Frontend fejlesztés (</a:t>
            </a:r>
            <a:r>
              <a:rPr lang="hu-HU" sz="3200" dirty="0" err="1">
                <a:solidFill>
                  <a:schemeClr val="bg1"/>
                </a:solidFill>
              </a:rPr>
              <a:t>Html+CSS</a:t>
            </a:r>
            <a:r>
              <a:rPr lang="hu-HU" sz="3200" dirty="0">
                <a:solidFill>
                  <a:schemeClr val="bg1"/>
                </a:solidFill>
              </a:rPr>
              <a:t>, </a:t>
            </a:r>
            <a:r>
              <a:rPr lang="hu-HU" sz="3200" dirty="0" err="1">
                <a:solidFill>
                  <a:schemeClr val="bg1"/>
                </a:solidFill>
              </a:rPr>
              <a:t>Bootstrap</a:t>
            </a:r>
            <a:r>
              <a:rPr lang="hu-HU" sz="3200" dirty="0">
                <a:solidFill>
                  <a:schemeClr val="bg1"/>
                </a:solidFill>
              </a:rPr>
              <a:t>)</a:t>
            </a:r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 err="1">
                <a:solidFill>
                  <a:schemeClr val="bg1"/>
                </a:solidFill>
              </a:rPr>
              <a:t>Lipták</a:t>
            </a:r>
            <a:r>
              <a:rPr lang="en-US" sz="3200" dirty="0">
                <a:solidFill>
                  <a:schemeClr val="bg1"/>
                </a:solidFill>
              </a:rPr>
              <a:t> Dominik: </a:t>
            </a:r>
            <a:r>
              <a:rPr lang="hu-HU" sz="3200" dirty="0">
                <a:solidFill>
                  <a:schemeClr val="bg1"/>
                </a:solidFill>
              </a:rPr>
              <a:t>Frontend 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Rácz</a:t>
            </a:r>
            <a:r>
              <a:rPr lang="en-US" sz="3200" dirty="0">
                <a:solidFill>
                  <a:schemeClr val="bg1"/>
                </a:solidFill>
              </a:rPr>
              <a:t> Norbert: Full-Stack </a:t>
            </a:r>
            <a:r>
              <a:rPr lang="en-US" sz="3200" dirty="0" err="1">
                <a:solidFill>
                  <a:schemeClr val="bg1"/>
                </a:solidFill>
              </a:rPr>
              <a:t>fejleszté</a:t>
            </a:r>
            <a:r>
              <a:rPr lang="hu-HU" sz="3200" dirty="0">
                <a:solidFill>
                  <a:schemeClr val="bg1"/>
                </a:solidFill>
              </a:rPr>
              <a:t>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908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8068C427-29D9-FBA1-C847-8281AF84BE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1" r="38043" b="9090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F2B0450-5D9B-0022-4693-7822A7B7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649639" cy="1124712"/>
          </a:xfrm>
        </p:spPr>
        <p:txBody>
          <a:bodyPr anchor="b">
            <a:noAutofit/>
          </a:bodyPr>
          <a:lstStyle/>
          <a:p>
            <a:r>
              <a:rPr lang="en-US" sz="4800" dirty="0" err="1">
                <a:solidFill>
                  <a:schemeClr val="bg1"/>
                </a:solidFill>
              </a:rPr>
              <a:t>Projekt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rövid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800" dirty="0" err="1">
                <a:solidFill>
                  <a:schemeClr val="bg1"/>
                </a:solidFill>
              </a:rPr>
              <a:t>célja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A2D04C9-5BF3-724F-4BDF-38DD73B42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5606374" cy="3207258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K</a:t>
            </a:r>
            <a:r>
              <a:rPr lang="hu-HU" sz="3600" dirty="0" err="1">
                <a:solidFill>
                  <a:schemeClr val="bg1"/>
                </a:solidFill>
              </a:rPr>
              <a:t>ülönböző</a:t>
            </a:r>
            <a:r>
              <a:rPr lang="hu-HU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vállalkozásokat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egy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weboldalon</a:t>
            </a:r>
            <a:r>
              <a:rPr lang="en-US" sz="3600" dirty="0">
                <a:solidFill>
                  <a:schemeClr val="bg1"/>
                </a:solidFill>
              </a:rPr>
              <a:t> a </a:t>
            </a:r>
            <a:r>
              <a:rPr lang="en-US" sz="3600" dirty="0" err="1">
                <a:solidFill>
                  <a:schemeClr val="bg1"/>
                </a:solidFill>
              </a:rPr>
              <a:t>látogatók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könnyebben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tudjanak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 err="1">
                <a:solidFill>
                  <a:schemeClr val="bg1"/>
                </a:solidFill>
              </a:rPr>
              <a:t>megkeresni</a:t>
            </a:r>
            <a:endParaRPr lang="hu-HU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093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23481825-2994-C8FC-CF93-5FF23CFF4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352BA68-AFF2-0264-5E08-8347C67F9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Projekt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tervezési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lépései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Rombusz 5">
            <a:extLst>
              <a:ext uri="{FF2B5EF4-FFF2-40B4-BE49-F238E27FC236}">
                <a16:creationId xmlns:a16="http://schemas.microsoft.com/office/drawing/2014/main" id="{6FB9B8AA-6C7E-393F-C832-C04227239417}"/>
              </a:ext>
            </a:extLst>
          </p:cNvPr>
          <p:cNvSpPr/>
          <p:nvPr/>
        </p:nvSpPr>
        <p:spPr>
          <a:xfrm>
            <a:off x="3386666" y="1371599"/>
            <a:ext cx="5418667" cy="5418667"/>
          </a:xfrm>
          <a:prstGeom prst="diamond">
            <a:avLst/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hu-HU"/>
          </a:p>
        </p:txBody>
      </p:sp>
      <p:sp>
        <p:nvSpPr>
          <p:cNvPr id="7" name="Szabadkézi sokszög: alakzat 6">
            <a:extLst>
              <a:ext uri="{FF2B5EF4-FFF2-40B4-BE49-F238E27FC236}">
                <a16:creationId xmlns:a16="http://schemas.microsoft.com/office/drawing/2014/main" id="{ACD2C207-C426-B8FB-DA1A-0A6B24CC0C79}"/>
              </a:ext>
            </a:extLst>
          </p:cNvPr>
          <p:cNvSpPr/>
          <p:nvPr/>
        </p:nvSpPr>
        <p:spPr>
          <a:xfrm>
            <a:off x="3901439" y="1886372"/>
            <a:ext cx="2113280" cy="2113280"/>
          </a:xfrm>
          <a:custGeom>
            <a:avLst/>
            <a:gdLst>
              <a:gd name="connsiteX0" fmla="*/ 0 w 2113280"/>
              <a:gd name="connsiteY0" fmla="*/ 352220 h 2113280"/>
              <a:gd name="connsiteX1" fmla="*/ 352220 w 2113280"/>
              <a:gd name="connsiteY1" fmla="*/ 0 h 2113280"/>
              <a:gd name="connsiteX2" fmla="*/ 1761060 w 2113280"/>
              <a:gd name="connsiteY2" fmla="*/ 0 h 2113280"/>
              <a:gd name="connsiteX3" fmla="*/ 2113280 w 2113280"/>
              <a:gd name="connsiteY3" fmla="*/ 352220 h 2113280"/>
              <a:gd name="connsiteX4" fmla="*/ 2113280 w 2113280"/>
              <a:gd name="connsiteY4" fmla="*/ 1761060 h 2113280"/>
              <a:gd name="connsiteX5" fmla="*/ 1761060 w 2113280"/>
              <a:gd name="connsiteY5" fmla="*/ 2113280 h 2113280"/>
              <a:gd name="connsiteX6" fmla="*/ 352220 w 2113280"/>
              <a:gd name="connsiteY6" fmla="*/ 2113280 h 2113280"/>
              <a:gd name="connsiteX7" fmla="*/ 0 w 2113280"/>
              <a:gd name="connsiteY7" fmla="*/ 1761060 h 2113280"/>
              <a:gd name="connsiteX8" fmla="*/ 0 w 2113280"/>
              <a:gd name="connsiteY8" fmla="*/ 352220 h 211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3280" h="2113280">
                <a:moveTo>
                  <a:pt x="0" y="352220"/>
                </a:moveTo>
                <a:cubicBezTo>
                  <a:pt x="0" y="157694"/>
                  <a:pt x="157694" y="0"/>
                  <a:pt x="352220" y="0"/>
                </a:cubicBezTo>
                <a:lnTo>
                  <a:pt x="1761060" y="0"/>
                </a:lnTo>
                <a:cubicBezTo>
                  <a:pt x="1955586" y="0"/>
                  <a:pt x="2113280" y="157694"/>
                  <a:pt x="2113280" y="352220"/>
                </a:cubicBezTo>
                <a:lnTo>
                  <a:pt x="2113280" y="1761060"/>
                </a:lnTo>
                <a:cubicBezTo>
                  <a:pt x="2113280" y="1955586"/>
                  <a:pt x="1955586" y="2113280"/>
                  <a:pt x="1761060" y="2113280"/>
                </a:cubicBezTo>
                <a:lnTo>
                  <a:pt x="352220" y="2113280"/>
                </a:lnTo>
                <a:cubicBezTo>
                  <a:pt x="157694" y="2113280"/>
                  <a:pt x="0" y="1955586"/>
                  <a:pt x="0" y="1761060"/>
                </a:cubicBezTo>
                <a:lnTo>
                  <a:pt x="0" y="35222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462" tIns="217462" rIns="217462" bIns="217462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000" kern="1200" dirty="0" err="1"/>
              <a:t>Erősség</a:t>
            </a:r>
            <a:endParaRPr lang="en-GB" sz="3000" kern="1200" dirty="0"/>
          </a:p>
        </p:txBody>
      </p:sp>
      <p:sp>
        <p:nvSpPr>
          <p:cNvPr id="8" name="Szabadkézi sokszög: alakzat 7">
            <a:extLst>
              <a:ext uri="{FF2B5EF4-FFF2-40B4-BE49-F238E27FC236}">
                <a16:creationId xmlns:a16="http://schemas.microsoft.com/office/drawing/2014/main" id="{E70B0DDB-B075-8958-93F8-656CD34C250E}"/>
              </a:ext>
            </a:extLst>
          </p:cNvPr>
          <p:cNvSpPr/>
          <p:nvPr/>
        </p:nvSpPr>
        <p:spPr>
          <a:xfrm>
            <a:off x="6177280" y="1886372"/>
            <a:ext cx="2113280" cy="2113280"/>
          </a:xfrm>
          <a:custGeom>
            <a:avLst/>
            <a:gdLst>
              <a:gd name="connsiteX0" fmla="*/ 0 w 2113280"/>
              <a:gd name="connsiteY0" fmla="*/ 352220 h 2113280"/>
              <a:gd name="connsiteX1" fmla="*/ 352220 w 2113280"/>
              <a:gd name="connsiteY1" fmla="*/ 0 h 2113280"/>
              <a:gd name="connsiteX2" fmla="*/ 1761060 w 2113280"/>
              <a:gd name="connsiteY2" fmla="*/ 0 h 2113280"/>
              <a:gd name="connsiteX3" fmla="*/ 2113280 w 2113280"/>
              <a:gd name="connsiteY3" fmla="*/ 352220 h 2113280"/>
              <a:gd name="connsiteX4" fmla="*/ 2113280 w 2113280"/>
              <a:gd name="connsiteY4" fmla="*/ 1761060 h 2113280"/>
              <a:gd name="connsiteX5" fmla="*/ 1761060 w 2113280"/>
              <a:gd name="connsiteY5" fmla="*/ 2113280 h 2113280"/>
              <a:gd name="connsiteX6" fmla="*/ 352220 w 2113280"/>
              <a:gd name="connsiteY6" fmla="*/ 2113280 h 2113280"/>
              <a:gd name="connsiteX7" fmla="*/ 0 w 2113280"/>
              <a:gd name="connsiteY7" fmla="*/ 1761060 h 2113280"/>
              <a:gd name="connsiteX8" fmla="*/ 0 w 2113280"/>
              <a:gd name="connsiteY8" fmla="*/ 352220 h 211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3280" h="2113280">
                <a:moveTo>
                  <a:pt x="0" y="352220"/>
                </a:moveTo>
                <a:cubicBezTo>
                  <a:pt x="0" y="157694"/>
                  <a:pt x="157694" y="0"/>
                  <a:pt x="352220" y="0"/>
                </a:cubicBezTo>
                <a:lnTo>
                  <a:pt x="1761060" y="0"/>
                </a:lnTo>
                <a:cubicBezTo>
                  <a:pt x="1955586" y="0"/>
                  <a:pt x="2113280" y="157694"/>
                  <a:pt x="2113280" y="352220"/>
                </a:cubicBezTo>
                <a:lnTo>
                  <a:pt x="2113280" y="1761060"/>
                </a:lnTo>
                <a:cubicBezTo>
                  <a:pt x="2113280" y="1955586"/>
                  <a:pt x="1955586" y="2113280"/>
                  <a:pt x="1761060" y="2113280"/>
                </a:cubicBezTo>
                <a:lnTo>
                  <a:pt x="352220" y="2113280"/>
                </a:lnTo>
                <a:cubicBezTo>
                  <a:pt x="157694" y="2113280"/>
                  <a:pt x="0" y="1955586"/>
                  <a:pt x="0" y="1761060"/>
                </a:cubicBezTo>
                <a:lnTo>
                  <a:pt x="0" y="352220"/>
                </a:lnTo>
                <a:close/>
              </a:path>
            </a:pathLst>
          </a:custGeom>
          <a:solidFill>
            <a:srgbClr val="FFC00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462" tIns="217462" rIns="217462" bIns="217462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000" kern="1200" dirty="0" err="1"/>
              <a:t>Gyengeség</a:t>
            </a:r>
            <a:endParaRPr lang="en-GB" sz="3000" kern="1200" dirty="0"/>
          </a:p>
        </p:txBody>
      </p:sp>
      <p:sp>
        <p:nvSpPr>
          <p:cNvPr id="9" name="Szabadkézi sokszög: alakzat 8">
            <a:extLst>
              <a:ext uri="{FF2B5EF4-FFF2-40B4-BE49-F238E27FC236}">
                <a16:creationId xmlns:a16="http://schemas.microsoft.com/office/drawing/2014/main" id="{ABEC5217-D09A-02DB-628C-B8D7DFA3A653}"/>
              </a:ext>
            </a:extLst>
          </p:cNvPr>
          <p:cNvSpPr/>
          <p:nvPr/>
        </p:nvSpPr>
        <p:spPr>
          <a:xfrm>
            <a:off x="3901439" y="4162212"/>
            <a:ext cx="2113280" cy="2113280"/>
          </a:xfrm>
          <a:custGeom>
            <a:avLst/>
            <a:gdLst>
              <a:gd name="connsiteX0" fmla="*/ 0 w 2113280"/>
              <a:gd name="connsiteY0" fmla="*/ 352220 h 2113280"/>
              <a:gd name="connsiteX1" fmla="*/ 352220 w 2113280"/>
              <a:gd name="connsiteY1" fmla="*/ 0 h 2113280"/>
              <a:gd name="connsiteX2" fmla="*/ 1761060 w 2113280"/>
              <a:gd name="connsiteY2" fmla="*/ 0 h 2113280"/>
              <a:gd name="connsiteX3" fmla="*/ 2113280 w 2113280"/>
              <a:gd name="connsiteY3" fmla="*/ 352220 h 2113280"/>
              <a:gd name="connsiteX4" fmla="*/ 2113280 w 2113280"/>
              <a:gd name="connsiteY4" fmla="*/ 1761060 h 2113280"/>
              <a:gd name="connsiteX5" fmla="*/ 1761060 w 2113280"/>
              <a:gd name="connsiteY5" fmla="*/ 2113280 h 2113280"/>
              <a:gd name="connsiteX6" fmla="*/ 352220 w 2113280"/>
              <a:gd name="connsiteY6" fmla="*/ 2113280 h 2113280"/>
              <a:gd name="connsiteX7" fmla="*/ 0 w 2113280"/>
              <a:gd name="connsiteY7" fmla="*/ 1761060 h 2113280"/>
              <a:gd name="connsiteX8" fmla="*/ 0 w 2113280"/>
              <a:gd name="connsiteY8" fmla="*/ 352220 h 211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3280" h="2113280">
                <a:moveTo>
                  <a:pt x="0" y="352220"/>
                </a:moveTo>
                <a:cubicBezTo>
                  <a:pt x="0" y="157694"/>
                  <a:pt x="157694" y="0"/>
                  <a:pt x="352220" y="0"/>
                </a:cubicBezTo>
                <a:lnTo>
                  <a:pt x="1761060" y="0"/>
                </a:lnTo>
                <a:cubicBezTo>
                  <a:pt x="1955586" y="0"/>
                  <a:pt x="2113280" y="157694"/>
                  <a:pt x="2113280" y="352220"/>
                </a:cubicBezTo>
                <a:lnTo>
                  <a:pt x="2113280" y="1761060"/>
                </a:lnTo>
                <a:cubicBezTo>
                  <a:pt x="2113280" y="1955586"/>
                  <a:pt x="1955586" y="2113280"/>
                  <a:pt x="1761060" y="2113280"/>
                </a:cubicBezTo>
                <a:lnTo>
                  <a:pt x="352220" y="2113280"/>
                </a:lnTo>
                <a:cubicBezTo>
                  <a:pt x="157694" y="2113280"/>
                  <a:pt x="0" y="1955586"/>
                  <a:pt x="0" y="1761060"/>
                </a:cubicBezTo>
                <a:lnTo>
                  <a:pt x="0" y="352220"/>
                </a:lnTo>
                <a:close/>
              </a:path>
            </a:pathLst>
          </a:custGeom>
          <a:solidFill>
            <a:srgbClr val="00B05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462" tIns="217462" rIns="217462" bIns="217462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000" kern="1200" dirty="0" err="1"/>
              <a:t>Lehetőség</a:t>
            </a:r>
            <a:endParaRPr lang="en-GB" sz="3000" kern="1200" dirty="0"/>
          </a:p>
        </p:txBody>
      </p:sp>
      <p:sp>
        <p:nvSpPr>
          <p:cNvPr id="10" name="Szabadkézi sokszög: alakzat 9">
            <a:extLst>
              <a:ext uri="{FF2B5EF4-FFF2-40B4-BE49-F238E27FC236}">
                <a16:creationId xmlns:a16="http://schemas.microsoft.com/office/drawing/2014/main" id="{9F240ED5-A7C9-B9D5-8340-62BCD02E0EA2}"/>
              </a:ext>
            </a:extLst>
          </p:cNvPr>
          <p:cNvSpPr/>
          <p:nvPr/>
        </p:nvSpPr>
        <p:spPr>
          <a:xfrm>
            <a:off x="6177280" y="4162212"/>
            <a:ext cx="2113280" cy="2113280"/>
          </a:xfrm>
          <a:custGeom>
            <a:avLst/>
            <a:gdLst>
              <a:gd name="connsiteX0" fmla="*/ 0 w 2113280"/>
              <a:gd name="connsiteY0" fmla="*/ 352220 h 2113280"/>
              <a:gd name="connsiteX1" fmla="*/ 352220 w 2113280"/>
              <a:gd name="connsiteY1" fmla="*/ 0 h 2113280"/>
              <a:gd name="connsiteX2" fmla="*/ 1761060 w 2113280"/>
              <a:gd name="connsiteY2" fmla="*/ 0 h 2113280"/>
              <a:gd name="connsiteX3" fmla="*/ 2113280 w 2113280"/>
              <a:gd name="connsiteY3" fmla="*/ 352220 h 2113280"/>
              <a:gd name="connsiteX4" fmla="*/ 2113280 w 2113280"/>
              <a:gd name="connsiteY4" fmla="*/ 1761060 h 2113280"/>
              <a:gd name="connsiteX5" fmla="*/ 1761060 w 2113280"/>
              <a:gd name="connsiteY5" fmla="*/ 2113280 h 2113280"/>
              <a:gd name="connsiteX6" fmla="*/ 352220 w 2113280"/>
              <a:gd name="connsiteY6" fmla="*/ 2113280 h 2113280"/>
              <a:gd name="connsiteX7" fmla="*/ 0 w 2113280"/>
              <a:gd name="connsiteY7" fmla="*/ 1761060 h 2113280"/>
              <a:gd name="connsiteX8" fmla="*/ 0 w 2113280"/>
              <a:gd name="connsiteY8" fmla="*/ 352220 h 211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3280" h="2113280">
                <a:moveTo>
                  <a:pt x="0" y="352220"/>
                </a:moveTo>
                <a:cubicBezTo>
                  <a:pt x="0" y="157694"/>
                  <a:pt x="157694" y="0"/>
                  <a:pt x="352220" y="0"/>
                </a:cubicBezTo>
                <a:lnTo>
                  <a:pt x="1761060" y="0"/>
                </a:lnTo>
                <a:cubicBezTo>
                  <a:pt x="1955586" y="0"/>
                  <a:pt x="2113280" y="157694"/>
                  <a:pt x="2113280" y="352220"/>
                </a:cubicBezTo>
                <a:lnTo>
                  <a:pt x="2113280" y="1761060"/>
                </a:lnTo>
                <a:cubicBezTo>
                  <a:pt x="2113280" y="1955586"/>
                  <a:pt x="1955586" y="2113280"/>
                  <a:pt x="1761060" y="2113280"/>
                </a:cubicBezTo>
                <a:lnTo>
                  <a:pt x="352220" y="2113280"/>
                </a:lnTo>
                <a:cubicBezTo>
                  <a:pt x="157694" y="2113280"/>
                  <a:pt x="0" y="1955586"/>
                  <a:pt x="0" y="1761060"/>
                </a:cubicBezTo>
                <a:lnTo>
                  <a:pt x="0" y="352220"/>
                </a:lnTo>
                <a:close/>
              </a:path>
            </a:pathLst>
          </a:custGeom>
          <a:solidFill>
            <a:srgbClr val="C0000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462" tIns="217462" rIns="217462" bIns="217462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000" kern="1200" dirty="0" err="1"/>
              <a:t>Veszélyek</a:t>
            </a:r>
            <a:endParaRPr lang="en-GB" sz="3000" kern="1200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BE03AE24-971B-33D2-0EB9-895EBF75C76C}"/>
              </a:ext>
            </a:extLst>
          </p:cNvPr>
          <p:cNvSpPr txBox="1"/>
          <p:nvPr/>
        </p:nvSpPr>
        <p:spPr>
          <a:xfrm>
            <a:off x="-69469" y="2201333"/>
            <a:ext cx="3990195" cy="138499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/>
              <a:t>Van </a:t>
            </a:r>
            <a:r>
              <a:rPr lang="en-US" sz="2800" dirty="0" err="1"/>
              <a:t>alapja</a:t>
            </a:r>
            <a:r>
              <a:rPr lang="en-US" sz="2800" dirty="0"/>
              <a:t> a </a:t>
            </a:r>
            <a:r>
              <a:rPr lang="en-US" sz="2800" dirty="0" err="1"/>
              <a:t>tervnek</a:t>
            </a:r>
            <a:endParaRPr lang="hu-HU" sz="2800" dirty="0"/>
          </a:p>
          <a:p>
            <a:pPr marL="285750" indent="-285750">
              <a:buFontTx/>
              <a:buChar char="-"/>
            </a:pPr>
            <a:r>
              <a:rPr lang="hu-HU" sz="2800" dirty="0"/>
              <a:t>Piacképes</a:t>
            </a:r>
          </a:p>
          <a:p>
            <a:pPr marL="285750" indent="-285750">
              <a:buFontTx/>
              <a:buChar char="-"/>
            </a:pPr>
            <a:r>
              <a:rPr lang="hu-HU" sz="2800" dirty="0"/>
              <a:t>Leegyszerűsített keresés</a:t>
            </a:r>
            <a:endParaRPr lang="en-US" sz="2800" dirty="0"/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70CA5375-9F4F-6F15-1C08-12A91F1F5F79}"/>
              </a:ext>
            </a:extLst>
          </p:cNvPr>
          <p:cNvSpPr txBox="1"/>
          <p:nvPr/>
        </p:nvSpPr>
        <p:spPr>
          <a:xfrm>
            <a:off x="8265823" y="2257389"/>
            <a:ext cx="3926177" cy="13849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 err="1"/>
              <a:t>Új</a:t>
            </a:r>
            <a:r>
              <a:rPr lang="en-US" sz="2800" dirty="0"/>
              <a:t> </a:t>
            </a:r>
            <a:r>
              <a:rPr lang="en-US" sz="2800" dirty="0" err="1"/>
              <a:t>nyelvben</a:t>
            </a:r>
            <a:r>
              <a:rPr lang="en-US" sz="2800" dirty="0"/>
              <a:t> </a:t>
            </a:r>
            <a:r>
              <a:rPr lang="en-US" sz="2800" dirty="0" err="1"/>
              <a:t>kell</a:t>
            </a:r>
            <a:r>
              <a:rPr lang="en-US" sz="2800" dirty="0"/>
              <a:t> </a:t>
            </a:r>
            <a:r>
              <a:rPr lang="en-US" sz="2800" dirty="0" err="1"/>
              <a:t>megírni</a:t>
            </a:r>
            <a:br>
              <a:rPr lang="en-US" sz="2800" dirty="0"/>
            </a:br>
            <a:r>
              <a:rPr lang="en-US" sz="2800" dirty="0"/>
              <a:t> a </a:t>
            </a:r>
            <a:r>
              <a:rPr lang="en-US" sz="2800" dirty="0" err="1"/>
              <a:t>projektet</a:t>
            </a:r>
            <a:endParaRPr lang="en-US" sz="2800" dirty="0"/>
          </a:p>
          <a:p>
            <a:pPr marL="285750" indent="-285750">
              <a:buFontTx/>
              <a:buChar char="-"/>
            </a:pPr>
            <a:r>
              <a:rPr lang="en-US" sz="2800" dirty="0" err="1"/>
              <a:t>Csoportmunka</a:t>
            </a:r>
            <a:endParaRPr lang="en-GB" sz="2800" dirty="0"/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385278E9-16BA-84A2-1CEE-B3F1D8E4D0D5}"/>
              </a:ext>
            </a:extLst>
          </p:cNvPr>
          <p:cNvSpPr txBox="1"/>
          <p:nvPr/>
        </p:nvSpPr>
        <p:spPr>
          <a:xfrm>
            <a:off x="749825" y="4926946"/>
            <a:ext cx="3116879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hu-HU" sz="2800" dirty="0"/>
              <a:t>Bővítési lehetőség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2E3F488F-F777-0F41-D58B-F476F7E9AAA4}"/>
              </a:ext>
            </a:extLst>
          </p:cNvPr>
          <p:cNvSpPr txBox="1"/>
          <p:nvPr/>
        </p:nvSpPr>
        <p:spPr>
          <a:xfrm>
            <a:off x="8290560" y="4954715"/>
            <a:ext cx="1689886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‐"/>
            </a:pPr>
            <a:r>
              <a:rPr lang="hu-HU" sz="2800" dirty="0"/>
              <a:t>Új dolog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296260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30D6772-5550-42D5-B8BC-CDE283656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DB0DD1-0F30-4B7E-A6DC-3DDA7D5B35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Kép 16" descr="A képen szöveg, képernyőkép, szoftver, Multimédiás szoftver látható&#10;&#10;Automatikusan generált leírás">
            <a:extLst>
              <a:ext uri="{FF2B5EF4-FFF2-40B4-BE49-F238E27FC236}">
                <a16:creationId xmlns:a16="http://schemas.microsoft.com/office/drawing/2014/main" id="{BA77E217-15F5-3B13-569E-5D49160108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2666"/>
          <a:stretch/>
        </p:blipFill>
        <p:spPr>
          <a:xfrm>
            <a:off x="-3049" y="-2"/>
            <a:ext cx="12192001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3F67E790-4AB9-62F4-8DDF-BD8A29930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794" y="359998"/>
            <a:ext cx="2623825" cy="1350269"/>
          </a:xfrm>
        </p:spPr>
        <p:txBody>
          <a:bodyPr anchor="t">
            <a:normAutofit/>
          </a:bodyPr>
          <a:lstStyle/>
          <a:p>
            <a:r>
              <a:rPr lang="en-US" b="1" dirty="0" err="1">
                <a:solidFill>
                  <a:srgbClr val="FFFFFF"/>
                </a:solidFill>
              </a:rPr>
              <a:t>Projekt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ütemezése</a:t>
            </a:r>
            <a:endParaRPr lang="en-GB" b="1" dirty="0">
              <a:solidFill>
                <a:srgbClr val="FFFFFF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3C62BB6-4C2A-9C2D-9AF4-3BC8D765B4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5499028"/>
              </p:ext>
            </p:extLst>
          </p:nvPr>
        </p:nvGraphicFramePr>
        <p:xfrm>
          <a:off x="2596219" y="668850"/>
          <a:ext cx="9528048" cy="5841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74654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A457B0A-CEB5-9A9A-C002-8B58883CF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70" y="187325"/>
            <a:ext cx="8071706" cy="12350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részletesen</a:t>
            </a:r>
            <a:endParaRPr lang="en-US" sz="6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76DC03E-933A-B8D3-928C-C9FF9854A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667" y="2541559"/>
            <a:ext cx="8071697" cy="1655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Laravel 10 </a:t>
            </a:r>
            <a:r>
              <a:rPr lang="en-US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keretrendszer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r>
              <a:rPr lang="en-US" dirty="0">
                <a:solidFill>
                  <a:schemeClr val="bg1"/>
                </a:solidFill>
              </a:rPr>
              <a:t>MySQL </a:t>
            </a:r>
            <a:r>
              <a:rPr lang="en-US" dirty="0" err="1">
                <a:solidFill>
                  <a:schemeClr val="bg1"/>
                </a:solidFill>
              </a:rPr>
              <a:t>adatbázis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Bootstrap</a:t>
            </a:r>
            <a:r>
              <a:rPr lang="hu-HU" dirty="0">
                <a:solidFill>
                  <a:schemeClr val="bg1"/>
                </a:solidFill>
              </a:rPr>
              <a:t> 5 frontend keretrendszer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2C9F3082-627F-75F9-A04A-C272F7A0DB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904" y="1561440"/>
            <a:ext cx="5300133" cy="1536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ySQL | Most Popular Open Source Relational Database | AWS">
            <a:extLst>
              <a:ext uri="{FF2B5EF4-FFF2-40B4-BE49-F238E27FC236}">
                <a16:creationId xmlns:a16="http://schemas.microsoft.com/office/drawing/2014/main" id="{8E5E9C15-FAEF-1B67-E132-104831D042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340" y="3642189"/>
            <a:ext cx="4368799" cy="2261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975D3DDA-316A-A7AD-5506-BD9736BEA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8661" y="3552620"/>
            <a:ext cx="3062376" cy="244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125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55DF4C-246A-025D-3C8A-61730CD4B8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8D4FAF79-93CD-8160-57AC-9B8B13005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22A980F-40CD-F4DE-4E9F-B90BDFD68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70" y="187325"/>
            <a:ext cx="8071706" cy="12350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részletesen</a:t>
            </a:r>
            <a:endParaRPr lang="en-US" sz="6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5287262-108E-3366-C560-D3DEAE3A2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70" y="1470481"/>
            <a:ext cx="8071697" cy="1655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Projekt előrehaladása: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FEE3C1D5-8182-9DE4-DC7C-A7D238F99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5A3DFDE3-5B33-5903-576C-D2B2DE8A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Kép 3">
            <a:extLst>
              <a:ext uri="{FF2B5EF4-FFF2-40B4-BE49-F238E27FC236}">
                <a16:creationId xmlns:a16="http://schemas.microsoft.com/office/drawing/2014/main" id="{1164F2F6-908E-2D50-5136-34000138C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369" y="3123039"/>
            <a:ext cx="5563615" cy="3038229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4A4CBBAA-6E18-7185-8302-E4E8DD084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2303" y="3100234"/>
            <a:ext cx="5482378" cy="3083837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9F5C817C-AF35-0513-BC55-41C03485D7CC}"/>
              </a:ext>
            </a:extLst>
          </p:cNvPr>
          <p:cNvSpPr txBox="1"/>
          <p:nvPr/>
        </p:nvSpPr>
        <p:spPr>
          <a:xfrm>
            <a:off x="585285" y="2662490"/>
            <a:ext cx="2583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Ilyen volt: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40F94E62-8300-B258-E643-DEA9F0325F0F}"/>
              </a:ext>
            </a:extLst>
          </p:cNvPr>
          <p:cNvSpPr txBox="1"/>
          <p:nvPr/>
        </p:nvSpPr>
        <p:spPr>
          <a:xfrm>
            <a:off x="6472303" y="2662490"/>
            <a:ext cx="165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Ilyen lett:</a:t>
            </a:r>
          </a:p>
        </p:txBody>
      </p:sp>
    </p:spTree>
    <p:extLst>
      <p:ext uri="{BB962C8B-B14F-4D97-AF65-F5344CB8AC3E}">
        <p14:creationId xmlns:p14="http://schemas.microsoft.com/office/powerpoint/2010/main" val="41678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FDE001-9834-A1E0-2921-1240DC9CB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4FAAC5A3-233E-B26E-3E80-ABE8A68E2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F21E90E-BEB6-ADCD-330A-EBD00934E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70" y="187325"/>
            <a:ext cx="8071706" cy="12350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részletesen</a:t>
            </a:r>
            <a:endParaRPr lang="en-US" sz="6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F8A4772-71FF-0187-146D-3CE589FF1B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70" y="1470481"/>
            <a:ext cx="8071697" cy="1655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Projekt előrehaladása: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58868213-0E0C-F78B-EA3D-3CCB6974F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16734E6E-6FA7-F9C8-BD4C-211021DFD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zövegdoboz 7">
            <a:extLst>
              <a:ext uri="{FF2B5EF4-FFF2-40B4-BE49-F238E27FC236}">
                <a16:creationId xmlns:a16="http://schemas.microsoft.com/office/drawing/2014/main" id="{9925A6FF-E811-A4B6-C657-AD7B1DD3BB1D}"/>
              </a:ext>
            </a:extLst>
          </p:cNvPr>
          <p:cNvSpPr txBox="1"/>
          <p:nvPr/>
        </p:nvSpPr>
        <p:spPr>
          <a:xfrm>
            <a:off x="585285" y="2662490"/>
            <a:ext cx="2583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Ilyen volt: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E9FA6B01-16AC-2AF0-B31B-6478E1EE42E5}"/>
              </a:ext>
            </a:extLst>
          </p:cNvPr>
          <p:cNvSpPr txBox="1"/>
          <p:nvPr/>
        </p:nvSpPr>
        <p:spPr>
          <a:xfrm>
            <a:off x="6472303" y="2662490"/>
            <a:ext cx="165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Ilyen lett: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A7F5FB13-0318-CE5B-D057-D93BBBE85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9160" y="3123039"/>
            <a:ext cx="5401298" cy="3038230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90685685-56AC-7F48-1BB4-95B66B66A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70" y="3119407"/>
            <a:ext cx="4344513" cy="303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24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FDE001-9834-A1E0-2921-1240DC9CB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4FAAC5A3-233E-B26E-3E80-ABE8A68E2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F21E90E-BEB6-ADCD-330A-EBD00934E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370" y="187325"/>
            <a:ext cx="8071706" cy="12350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részletesen</a:t>
            </a:r>
            <a:endParaRPr lang="en-US" sz="6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F8A4772-71FF-0187-146D-3CE589FF1B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70" y="1470481"/>
            <a:ext cx="8071697" cy="1655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Projekt előrehaladása: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58868213-0E0C-F78B-EA3D-3CCB6974F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16734E6E-6FA7-F9C8-BD4C-211021DFD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zövegdoboz 7">
            <a:extLst>
              <a:ext uri="{FF2B5EF4-FFF2-40B4-BE49-F238E27FC236}">
                <a16:creationId xmlns:a16="http://schemas.microsoft.com/office/drawing/2014/main" id="{9925A6FF-E811-A4B6-C657-AD7B1DD3BB1D}"/>
              </a:ext>
            </a:extLst>
          </p:cNvPr>
          <p:cNvSpPr txBox="1"/>
          <p:nvPr/>
        </p:nvSpPr>
        <p:spPr>
          <a:xfrm>
            <a:off x="585285" y="2662490"/>
            <a:ext cx="2583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Ilyen volt: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E9FA6B01-16AC-2AF0-B31B-6478E1EE42E5}"/>
              </a:ext>
            </a:extLst>
          </p:cNvPr>
          <p:cNvSpPr txBox="1"/>
          <p:nvPr/>
        </p:nvSpPr>
        <p:spPr>
          <a:xfrm>
            <a:off x="6472303" y="2662490"/>
            <a:ext cx="165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Ilyen lett:</a:t>
            </a:r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4B3E10AA-C908-0DC6-8017-9AF3341E1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85" y="3323663"/>
            <a:ext cx="5731510" cy="208534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6F0417A8-739E-84D5-9A7E-7D9FF39A0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917" y="3323663"/>
            <a:ext cx="5737628" cy="243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165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405</TotalTime>
  <Words>300</Words>
  <Application>Microsoft Office PowerPoint</Application>
  <PresentationFormat>Szélesvásznú</PresentationFormat>
  <Paragraphs>56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Office-téma</vt:lpstr>
      <vt:lpstr>“Minden egy helyen”</vt:lpstr>
      <vt:lpstr>Csapattagok feladatai</vt:lpstr>
      <vt:lpstr>Projekt rövid célja</vt:lpstr>
      <vt:lpstr>Projekt tervezési lépései</vt:lpstr>
      <vt:lpstr>Projekt ütemezése</vt:lpstr>
      <vt:lpstr>Projekt részletesen</vt:lpstr>
      <vt:lpstr>Projekt részletesen</vt:lpstr>
      <vt:lpstr>Projekt részletesen</vt:lpstr>
      <vt:lpstr>Projekt részletesen</vt:lpstr>
      <vt:lpstr>Projekt részletesen</vt:lpstr>
      <vt:lpstr>Projekt részletesen</vt:lpstr>
      <vt:lpstr>Projekt részletesen</vt:lpstr>
      <vt:lpstr>Projekt részletesen</vt:lpstr>
      <vt:lpstr>Köszönjük a figyelmet!!!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“Googlecopyweboldal”</dc:title>
  <dc:creator>Norbert Rácz</dc:creator>
  <cp:lastModifiedBy>Balázs Trájer</cp:lastModifiedBy>
  <cp:revision>12</cp:revision>
  <dcterms:created xsi:type="dcterms:W3CDTF">2023-11-05T14:14:42Z</dcterms:created>
  <dcterms:modified xsi:type="dcterms:W3CDTF">2024-03-13T18:56:14Z</dcterms:modified>
</cp:coreProperties>
</file>

<file path=docProps/thumbnail.jpeg>
</file>